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 id="257" r:id="rId6"/>
    <p:sldId id="258" r:id="rId7"/>
  </p:sldIdLst>
  <p:sldSz cy="10691800" cx="7559675"/>
  <p:notesSz cx="6858000" cy="9144000"/>
  <p:embeddedFontLst>
    <p:embeddedFont>
      <p:font typeface="Corben"/>
      <p:bold r:id="rId8"/>
    </p:embeddedFont>
    <p:embeddedFont>
      <p:font typeface="Helvetica Neue"/>
      <p:regular r:id="rId9"/>
      <p:bold r:id="rId10"/>
      <p:italic r:id="rId11"/>
      <p:boldItalic r:id="rId1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3" roundtripDataSignature="AMtx7mjoeQwaYk6SsCC5XXM0j+obKzMiw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font" Target="fonts/HelveticaNeue-italic.fntdata"/><Relationship Id="rId10" Type="http://schemas.openxmlformats.org/officeDocument/2006/relationships/font" Target="fonts/HelveticaNeue-bold.fntdata"/><Relationship Id="rId13" Type="http://customschemas.google.com/relationships/presentationmetadata" Target="metadata"/><Relationship Id="rId12" Type="http://schemas.openxmlformats.org/officeDocument/2006/relationships/font" Target="fonts/HelveticaNeue-boldItalic.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HelveticaNeue-regular.fntdata"/><Relationship Id="rId5" Type="http://schemas.openxmlformats.org/officeDocument/2006/relationships/slide" Target="slides/slide1.xml"/><Relationship Id="rId6" Type="http://schemas.openxmlformats.org/officeDocument/2006/relationships/slide" Target="slides/slide2.xml"/><Relationship Id="rId7" Type="http://schemas.openxmlformats.org/officeDocument/2006/relationships/slide" Target="slides/slide3.xml"/><Relationship Id="rId8" Type="http://schemas.openxmlformats.org/officeDocument/2006/relationships/font" Target="fonts/Corben-bold.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5" name="Google Shape;95;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7" name="Shape 107"/>
        <p:cNvGrpSpPr/>
        <p:nvPr/>
      </p:nvGrpSpPr>
      <p:grpSpPr>
        <a:xfrm>
          <a:off x="0" y="0"/>
          <a:ext cx="0" cy="0"/>
          <a:chOff x="0" y="0"/>
          <a:chExt cx="0" cy="0"/>
        </a:xfrm>
      </p:grpSpPr>
      <p:sp>
        <p:nvSpPr>
          <p:cNvPr id="108" name="Google Shape;108;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apositive de titre" type="title">
  <p:cSld name="TITLE">
    <p:spTree>
      <p:nvGrpSpPr>
        <p:cNvPr id="11" name="Shape 11"/>
        <p:cNvGrpSpPr/>
        <p:nvPr/>
      </p:nvGrpSpPr>
      <p:grpSpPr>
        <a:xfrm>
          <a:off x="0" y="0"/>
          <a:ext cx="0" cy="0"/>
          <a:chOff x="0" y="0"/>
          <a:chExt cx="0" cy="0"/>
        </a:xfrm>
      </p:grpSpPr>
      <p:sp>
        <p:nvSpPr>
          <p:cNvPr id="12" name="Google Shape;12;p5"/>
          <p:cNvSpPr txBox="1"/>
          <p:nvPr>
            <p:ph type="ctrTitle"/>
          </p:nvPr>
        </p:nvSpPr>
        <p:spPr>
          <a:xfrm>
            <a:off x="566976" y="1749795"/>
            <a:ext cx="6425724" cy="3722335"/>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4960"/>
              <a:buFont typeface="Calibri"/>
              <a:buNone/>
              <a:defRPr sz="496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5"/>
          <p:cNvSpPr txBox="1"/>
          <p:nvPr>
            <p:ph idx="1" type="subTitle"/>
          </p:nvPr>
        </p:nvSpPr>
        <p:spPr>
          <a:xfrm>
            <a:off x="944960" y="5615678"/>
            <a:ext cx="5669756" cy="2581379"/>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827"/>
              </a:spcBef>
              <a:spcAft>
                <a:spcPts val="0"/>
              </a:spcAft>
              <a:buClr>
                <a:schemeClr val="dk1"/>
              </a:buClr>
              <a:buSzPts val="1984"/>
              <a:buNone/>
              <a:defRPr sz="1984"/>
            </a:lvl1pPr>
            <a:lvl2pPr lvl="1" algn="ctr">
              <a:lnSpc>
                <a:spcPct val="90000"/>
              </a:lnSpc>
              <a:spcBef>
                <a:spcPts val="413"/>
              </a:spcBef>
              <a:spcAft>
                <a:spcPts val="0"/>
              </a:spcAft>
              <a:buClr>
                <a:schemeClr val="dk1"/>
              </a:buClr>
              <a:buSzPts val="1653"/>
              <a:buNone/>
              <a:defRPr sz="1653"/>
            </a:lvl2pPr>
            <a:lvl3pPr lvl="2" algn="ctr">
              <a:lnSpc>
                <a:spcPct val="90000"/>
              </a:lnSpc>
              <a:spcBef>
                <a:spcPts val="413"/>
              </a:spcBef>
              <a:spcAft>
                <a:spcPts val="0"/>
              </a:spcAft>
              <a:buClr>
                <a:schemeClr val="dk1"/>
              </a:buClr>
              <a:buSzPts val="1488"/>
              <a:buNone/>
              <a:defRPr sz="1488"/>
            </a:lvl3pPr>
            <a:lvl4pPr lvl="3" algn="ctr">
              <a:lnSpc>
                <a:spcPct val="90000"/>
              </a:lnSpc>
              <a:spcBef>
                <a:spcPts val="413"/>
              </a:spcBef>
              <a:spcAft>
                <a:spcPts val="0"/>
              </a:spcAft>
              <a:buClr>
                <a:schemeClr val="dk1"/>
              </a:buClr>
              <a:buSzPts val="1323"/>
              <a:buNone/>
              <a:defRPr sz="1323"/>
            </a:lvl4pPr>
            <a:lvl5pPr lvl="4" algn="ctr">
              <a:lnSpc>
                <a:spcPct val="90000"/>
              </a:lnSpc>
              <a:spcBef>
                <a:spcPts val="413"/>
              </a:spcBef>
              <a:spcAft>
                <a:spcPts val="0"/>
              </a:spcAft>
              <a:buClr>
                <a:schemeClr val="dk1"/>
              </a:buClr>
              <a:buSzPts val="1323"/>
              <a:buNone/>
              <a:defRPr sz="1323"/>
            </a:lvl5pPr>
            <a:lvl6pPr lvl="5" algn="ctr">
              <a:lnSpc>
                <a:spcPct val="90000"/>
              </a:lnSpc>
              <a:spcBef>
                <a:spcPts val="413"/>
              </a:spcBef>
              <a:spcAft>
                <a:spcPts val="0"/>
              </a:spcAft>
              <a:buClr>
                <a:schemeClr val="dk1"/>
              </a:buClr>
              <a:buSzPts val="1323"/>
              <a:buNone/>
              <a:defRPr sz="1323"/>
            </a:lvl6pPr>
            <a:lvl7pPr lvl="6" algn="ctr">
              <a:lnSpc>
                <a:spcPct val="90000"/>
              </a:lnSpc>
              <a:spcBef>
                <a:spcPts val="413"/>
              </a:spcBef>
              <a:spcAft>
                <a:spcPts val="0"/>
              </a:spcAft>
              <a:buClr>
                <a:schemeClr val="dk1"/>
              </a:buClr>
              <a:buSzPts val="1323"/>
              <a:buNone/>
              <a:defRPr sz="1323"/>
            </a:lvl7pPr>
            <a:lvl8pPr lvl="7" algn="ctr">
              <a:lnSpc>
                <a:spcPct val="90000"/>
              </a:lnSpc>
              <a:spcBef>
                <a:spcPts val="413"/>
              </a:spcBef>
              <a:spcAft>
                <a:spcPts val="0"/>
              </a:spcAft>
              <a:buClr>
                <a:schemeClr val="dk1"/>
              </a:buClr>
              <a:buSzPts val="1323"/>
              <a:buNone/>
              <a:defRPr sz="1323"/>
            </a:lvl8pPr>
            <a:lvl9pPr lvl="8" algn="ctr">
              <a:lnSpc>
                <a:spcPct val="90000"/>
              </a:lnSpc>
              <a:spcBef>
                <a:spcPts val="413"/>
              </a:spcBef>
              <a:spcAft>
                <a:spcPts val="0"/>
              </a:spcAft>
              <a:buClr>
                <a:schemeClr val="dk1"/>
              </a:buClr>
              <a:buSzPts val="1323"/>
              <a:buNone/>
              <a:defRPr sz="1323"/>
            </a:lvl9pPr>
          </a:lstStyle>
          <a:p/>
        </p:txBody>
      </p:sp>
      <p:sp>
        <p:nvSpPr>
          <p:cNvPr id="14" name="Google Shape;14;p5"/>
          <p:cNvSpPr txBox="1"/>
          <p:nvPr>
            <p:ph idx="10" type="dt"/>
          </p:nvPr>
        </p:nvSpPr>
        <p:spPr>
          <a:xfrm>
            <a:off x="519728" y="9909729"/>
            <a:ext cx="1700927" cy="5692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5"/>
          <p:cNvSpPr txBox="1"/>
          <p:nvPr>
            <p:ph idx="11" type="ftr"/>
          </p:nvPr>
        </p:nvSpPr>
        <p:spPr>
          <a:xfrm>
            <a:off x="2504143" y="9909729"/>
            <a:ext cx="2551390" cy="56924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5"/>
          <p:cNvSpPr txBox="1"/>
          <p:nvPr>
            <p:ph idx="12" type="sldNum"/>
          </p:nvPr>
        </p:nvSpPr>
        <p:spPr>
          <a:xfrm>
            <a:off x="5339020" y="9909729"/>
            <a:ext cx="1700927" cy="56924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et texte vertical" type="vertTx">
  <p:cSld name="VERTICAL_TEXT">
    <p:spTree>
      <p:nvGrpSpPr>
        <p:cNvPr id="68" name="Shape 68"/>
        <p:cNvGrpSpPr/>
        <p:nvPr/>
      </p:nvGrpSpPr>
      <p:grpSpPr>
        <a:xfrm>
          <a:off x="0" y="0"/>
          <a:ext cx="0" cy="0"/>
          <a:chOff x="0" y="0"/>
          <a:chExt cx="0" cy="0"/>
        </a:xfrm>
      </p:grpSpPr>
      <p:sp>
        <p:nvSpPr>
          <p:cNvPr id="69" name="Google Shape;69;p14"/>
          <p:cNvSpPr txBox="1"/>
          <p:nvPr>
            <p:ph type="title"/>
          </p:nvPr>
        </p:nvSpPr>
        <p:spPr>
          <a:xfrm>
            <a:off x="519728" y="569242"/>
            <a:ext cx="6520220" cy="206659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4"/>
          <p:cNvSpPr txBox="1"/>
          <p:nvPr>
            <p:ph idx="1" type="body"/>
          </p:nvPr>
        </p:nvSpPr>
        <p:spPr>
          <a:xfrm rot="5400000">
            <a:off x="387910" y="2978019"/>
            <a:ext cx="6783857" cy="652022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827"/>
              </a:spcBef>
              <a:spcAft>
                <a:spcPts val="0"/>
              </a:spcAft>
              <a:buClr>
                <a:schemeClr val="dk1"/>
              </a:buClr>
              <a:buSzPts val="1800"/>
              <a:buChar char="•"/>
              <a:defRPr/>
            </a:lvl1pPr>
            <a:lvl2pPr indent="-342900" lvl="1" marL="914400" algn="l">
              <a:lnSpc>
                <a:spcPct val="90000"/>
              </a:lnSpc>
              <a:spcBef>
                <a:spcPts val="413"/>
              </a:spcBef>
              <a:spcAft>
                <a:spcPts val="0"/>
              </a:spcAft>
              <a:buClr>
                <a:schemeClr val="dk1"/>
              </a:buClr>
              <a:buSzPts val="1800"/>
              <a:buChar char="•"/>
              <a:defRPr/>
            </a:lvl2pPr>
            <a:lvl3pPr indent="-342900" lvl="2" marL="1371600" algn="l">
              <a:lnSpc>
                <a:spcPct val="90000"/>
              </a:lnSpc>
              <a:spcBef>
                <a:spcPts val="413"/>
              </a:spcBef>
              <a:spcAft>
                <a:spcPts val="0"/>
              </a:spcAft>
              <a:buClr>
                <a:schemeClr val="dk1"/>
              </a:buClr>
              <a:buSzPts val="1800"/>
              <a:buChar char="•"/>
              <a:defRPr/>
            </a:lvl3pPr>
            <a:lvl4pPr indent="-342900" lvl="3" marL="1828800" algn="l">
              <a:lnSpc>
                <a:spcPct val="90000"/>
              </a:lnSpc>
              <a:spcBef>
                <a:spcPts val="413"/>
              </a:spcBef>
              <a:spcAft>
                <a:spcPts val="0"/>
              </a:spcAft>
              <a:buClr>
                <a:schemeClr val="dk1"/>
              </a:buClr>
              <a:buSzPts val="1800"/>
              <a:buChar char="•"/>
              <a:defRPr/>
            </a:lvl4pPr>
            <a:lvl5pPr indent="-342900" lvl="4" marL="2286000" algn="l">
              <a:lnSpc>
                <a:spcPct val="90000"/>
              </a:lnSpc>
              <a:spcBef>
                <a:spcPts val="413"/>
              </a:spcBef>
              <a:spcAft>
                <a:spcPts val="0"/>
              </a:spcAft>
              <a:buClr>
                <a:schemeClr val="dk1"/>
              </a:buClr>
              <a:buSzPts val="1800"/>
              <a:buChar char="•"/>
              <a:defRPr/>
            </a:lvl5pPr>
            <a:lvl6pPr indent="-342900" lvl="5" marL="2743200" algn="l">
              <a:lnSpc>
                <a:spcPct val="90000"/>
              </a:lnSpc>
              <a:spcBef>
                <a:spcPts val="413"/>
              </a:spcBef>
              <a:spcAft>
                <a:spcPts val="0"/>
              </a:spcAft>
              <a:buClr>
                <a:schemeClr val="dk1"/>
              </a:buClr>
              <a:buSzPts val="1800"/>
              <a:buChar char="•"/>
              <a:defRPr/>
            </a:lvl6pPr>
            <a:lvl7pPr indent="-342900" lvl="6" marL="3200400" algn="l">
              <a:lnSpc>
                <a:spcPct val="90000"/>
              </a:lnSpc>
              <a:spcBef>
                <a:spcPts val="413"/>
              </a:spcBef>
              <a:spcAft>
                <a:spcPts val="0"/>
              </a:spcAft>
              <a:buClr>
                <a:schemeClr val="dk1"/>
              </a:buClr>
              <a:buSzPts val="1800"/>
              <a:buChar char="•"/>
              <a:defRPr/>
            </a:lvl7pPr>
            <a:lvl8pPr indent="-342900" lvl="7" marL="3657600" algn="l">
              <a:lnSpc>
                <a:spcPct val="90000"/>
              </a:lnSpc>
              <a:spcBef>
                <a:spcPts val="413"/>
              </a:spcBef>
              <a:spcAft>
                <a:spcPts val="0"/>
              </a:spcAft>
              <a:buClr>
                <a:schemeClr val="dk1"/>
              </a:buClr>
              <a:buSzPts val="1800"/>
              <a:buChar char="•"/>
              <a:defRPr/>
            </a:lvl8pPr>
            <a:lvl9pPr indent="-342900" lvl="8" marL="4114800" algn="l">
              <a:lnSpc>
                <a:spcPct val="90000"/>
              </a:lnSpc>
              <a:spcBef>
                <a:spcPts val="413"/>
              </a:spcBef>
              <a:spcAft>
                <a:spcPts val="0"/>
              </a:spcAft>
              <a:buClr>
                <a:schemeClr val="dk1"/>
              </a:buClr>
              <a:buSzPts val="1800"/>
              <a:buChar char="•"/>
              <a:defRPr/>
            </a:lvl9pPr>
          </a:lstStyle>
          <a:p/>
        </p:txBody>
      </p:sp>
      <p:sp>
        <p:nvSpPr>
          <p:cNvPr id="71" name="Google Shape;71;p14"/>
          <p:cNvSpPr txBox="1"/>
          <p:nvPr>
            <p:ph idx="10" type="dt"/>
          </p:nvPr>
        </p:nvSpPr>
        <p:spPr>
          <a:xfrm>
            <a:off x="519728" y="9909729"/>
            <a:ext cx="1700927" cy="5692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4"/>
          <p:cNvSpPr txBox="1"/>
          <p:nvPr>
            <p:ph idx="11" type="ftr"/>
          </p:nvPr>
        </p:nvSpPr>
        <p:spPr>
          <a:xfrm>
            <a:off x="2504143" y="9909729"/>
            <a:ext cx="2551390" cy="56924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4"/>
          <p:cNvSpPr txBox="1"/>
          <p:nvPr>
            <p:ph idx="12" type="sldNum"/>
          </p:nvPr>
        </p:nvSpPr>
        <p:spPr>
          <a:xfrm>
            <a:off x="5339020" y="9909729"/>
            <a:ext cx="1700927" cy="56924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vertical et texte" type="vertTitleAndTx">
  <p:cSld name="VERTICAL_TITLE_AND_VERTICAL_TEXT">
    <p:spTree>
      <p:nvGrpSpPr>
        <p:cNvPr id="74" name="Shape 74"/>
        <p:cNvGrpSpPr/>
        <p:nvPr/>
      </p:nvGrpSpPr>
      <p:grpSpPr>
        <a:xfrm>
          <a:off x="0" y="0"/>
          <a:ext cx="0" cy="0"/>
          <a:chOff x="0" y="0"/>
          <a:chExt cx="0" cy="0"/>
        </a:xfrm>
      </p:grpSpPr>
      <p:sp>
        <p:nvSpPr>
          <p:cNvPr id="75" name="Google Shape;75;p15"/>
          <p:cNvSpPr txBox="1"/>
          <p:nvPr>
            <p:ph type="title"/>
          </p:nvPr>
        </p:nvSpPr>
        <p:spPr>
          <a:xfrm rot="5400000">
            <a:off x="1694512" y="4284621"/>
            <a:ext cx="9060817" cy="1630055"/>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5"/>
          <p:cNvSpPr txBox="1"/>
          <p:nvPr>
            <p:ph idx="1" type="body"/>
          </p:nvPr>
        </p:nvSpPr>
        <p:spPr>
          <a:xfrm rot="5400000">
            <a:off x="-1612846" y="2701814"/>
            <a:ext cx="9060817" cy="479566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827"/>
              </a:spcBef>
              <a:spcAft>
                <a:spcPts val="0"/>
              </a:spcAft>
              <a:buClr>
                <a:schemeClr val="dk1"/>
              </a:buClr>
              <a:buSzPts val="1800"/>
              <a:buChar char="•"/>
              <a:defRPr/>
            </a:lvl1pPr>
            <a:lvl2pPr indent="-342900" lvl="1" marL="914400" algn="l">
              <a:lnSpc>
                <a:spcPct val="90000"/>
              </a:lnSpc>
              <a:spcBef>
                <a:spcPts val="413"/>
              </a:spcBef>
              <a:spcAft>
                <a:spcPts val="0"/>
              </a:spcAft>
              <a:buClr>
                <a:schemeClr val="dk1"/>
              </a:buClr>
              <a:buSzPts val="1800"/>
              <a:buChar char="•"/>
              <a:defRPr/>
            </a:lvl2pPr>
            <a:lvl3pPr indent="-342900" lvl="2" marL="1371600" algn="l">
              <a:lnSpc>
                <a:spcPct val="90000"/>
              </a:lnSpc>
              <a:spcBef>
                <a:spcPts val="413"/>
              </a:spcBef>
              <a:spcAft>
                <a:spcPts val="0"/>
              </a:spcAft>
              <a:buClr>
                <a:schemeClr val="dk1"/>
              </a:buClr>
              <a:buSzPts val="1800"/>
              <a:buChar char="•"/>
              <a:defRPr/>
            </a:lvl3pPr>
            <a:lvl4pPr indent="-342900" lvl="3" marL="1828800" algn="l">
              <a:lnSpc>
                <a:spcPct val="90000"/>
              </a:lnSpc>
              <a:spcBef>
                <a:spcPts val="413"/>
              </a:spcBef>
              <a:spcAft>
                <a:spcPts val="0"/>
              </a:spcAft>
              <a:buClr>
                <a:schemeClr val="dk1"/>
              </a:buClr>
              <a:buSzPts val="1800"/>
              <a:buChar char="•"/>
              <a:defRPr/>
            </a:lvl4pPr>
            <a:lvl5pPr indent="-342900" lvl="4" marL="2286000" algn="l">
              <a:lnSpc>
                <a:spcPct val="90000"/>
              </a:lnSpc>
              <a:spcBef>
                <a:spcPts val="413"/>
              </a:spcBef>
              <a:spcAft>
                <a:spcPts val="0"/>
              </a:spcAft>
              <a:buClr>
                <a:schemeClr val="dk1"/>
              </a:buClr>
              <a:buSzPts val="1800"/>
              <a:buChar char="•"/>
              <a:defRPr/>
            </a:lvl5pPr>
            <a:lvl6pPr indent="-342900" lvl="5" marL="2743200" algn="l">
              <a:lnSpc>
                <a:spcPct val="90000"/>
              </a:lnSpc>
              <a:spcBef>
                <a:spcPts val="413"/>
              </a:spcBef>
              <a:spcAft>
                <a:spcPts val="0"/>
              </a:spcAft>
              <a:buClr>
                <a:schemeClr val="dk1"/>
              </a:buClr>
              <a:buSzPts val="1800"/>
              <a:buChar char="•"/>
              <a:defRPr/>
            </a:lvl6pPr>
            <a:lvl7pPr indent="-342900" lvl="6" marL="3200400" algn="l">
              <a:lnSpc>
                <a:spcPct val="90000"/>
              </a:lnSpc>
              <a:spcBef>
                <a:spcPts val="413"/>
              </a:spcBef>
              <a:spcAft>
                <a:spcPts val="0"/>
              </a:spcAft>
              <a:buClr>
                <a:schemeClr val="dk1"/>
              </a:buClr>
              <a:buSzPts val="1800"/>
              <a:buChar char="•"/>
              <a:defRPr/>
            </a:lvl7pPr>
            <a:lvl8pPr indent="-342900" lvl="7" marL="3657600" algn="l">
              <a:lnSpc>
                <a:spcPct val="90000"/>
              </a:lnSpc>
              <a:spcBef>
                <a:spcPts val="413"/>
              </a:spcBef>
              <a:spcAft>
                <a:spcPts val="0"/>
              </a:spcAft>
              <a:buClr>
                <a:schemeClr val="dk1"/>
              </a:buClr>
              <a:buSzPts val="1800"/>
              <a:buChar char="•"/>
              <a:defRPr/>
            </a:lvl8pPr>
            <a:lvl9pPr indent="-342900" lvl="8" marL="4114800" algn="l">
              <a:lnSpc>
                <a:spcPct val="90000"/>
              </a:lnSpc>
              <a:spcBef>
                <a:spcPts val="413"/>
              </a:spcBef>
              <a:spcAft>
                <a:spcPts val="0"/>
              </a:spcAft>
              <a:buClr>
                <a:schemeClr val="dk1"/>
              </a:buClr>
              <a:buSzPts val="1800"/>
              <a:buChar char="•"/>
              <a:defRPr/>
            </a:lvl9pPr>
          </a:lstStyle>
          <a:p/>
        </p:txBody>
      </p:sp>
      <p:sp>
        <p:nvSpPr>
          <p:cNvPr id="77" name="Google Shape;77;p15"/>
          <p:cNvSpPr txBox="1"/>
          <p:nvPr>
            <p:ph idx="10" type="dt"/>
          </p:nvPr>
        </p:nvSpPr>
        <p:spPr>
          <a:xfrm>
            <a:off x="519728" y="9909729"/>
            <a:ext cx="1700927" cy="5692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5"/>
          <p:cNvSpPr txBox="1"/>
          <p:nvPr>
            <p:ph idx="11" type="ftr"/>
          </p:nvPr>
        </p:nvSpPr>
        <p:spPr>
          <a:xfrm>
            <a:off x="2504143" y="9909729"/>
            <a:ext cx="2551390" cy="56924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5"/>
          <p:cNvSpPr txBox="1"/>
          <p:nvPr>
            <p:ph idx="12" type="sldNum"/>
          </p:nvPr>
        </p:nvSpPr>
        <p:spPr>
          <a:xfrm>
            <a:off x="5339020" y="9909729"/>
            <a:ext cx="1700927" cy="56924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et contenu" type="obj">
  <p:cSld name="OBJECT">
    <p:spTree>
      <p:nvGrpSpPr>
        <p:cNvPr id="17" name="Shape 17"/>
        <p:cNvGrpSpPr/>
        <p:nvPr/>
      </p:nvGrpSpPr>
      <p:grpSpPr>
        <a:xfrm>
          <a:off x="0" y="0"/>
          <a:ext cx="0" cy="0"/>
          <a:chOff x="0" y="0"/>
          <a:chExt cx="0" cy="0"/>
        </a:xfrm>
      </p:grpSpPr>
      <p:sp>
        <p:nvSpPr>
          <p:cNvPr id="18" name="Google Shape;18;p6"/>
          <p:cNvSpPr txBox="1"/>
          <p:nvPr>
            <p:ph type="title"/>
          </p:nvPr>
        </p:nvSpPr>
        <p:spPr>
          <a:xfrm>
            <a:off x="519728" y="569242"/>
            <a:ext cx="6520220" cy="206659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6"/>
          <p:cNvSpPr txBox="1"/>
          <p:nvPr>
            <p:ph idx="1" type="body"/>
          </p:nvPr>
        </p:nvSpPr>
        <p:spPr>
          <a:xfrm>
            <a:off x="519728" y="2846200"/>
            <a:ext cx="6520220" cy="678385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827"/>
              </a:spcBef>
              <a:spcAft>
                <a:spcPts val="0"/>
              </a:spcAft>
              <a:buClr>
                <a:schemeClr val="dk1"/>
              </a:buClr>
              <a:buSzPts val="1800"/>
              <a:buChar char="•"/>
              <a:defRPr/>
            </a:lvl1pPr>
            <a:lvl2pPr indent="-342900" lvl="1" marL="914400" algn="l">
              <a:lnSpc>
                <a:spcPct val="90000"/>
              </a:lnSpc>
              <a:spcBef>
                <a:spcPts val="413"/>
              </a:spcBef>
              <a:spcAft>
                <a:spcPts val="0"/>
              </a:spcAft>
              <a:buClr>
                <a:schemeClr val="dk1"/>
              </a:buClr>
              <a:buSzPts val="1800"/>
              <a:buChar char="•"/>
              <a:defRPr/>
            </a:lvl2pPr>
            <a:lvl3pPr indent="-342900" lvl="2" marL="1371600" algn="l">
              <a:lnSpc>
                <a:spcPct val="90000"/>
              </a:lnSpc>
              <a:spcBef>
                <a:spcPts val="413"/>
              </a:spcBef>
              <a:spcAft>
                <a:spcPts val="0"/>
              </a:spcAft>
              <a:buClr>
                <a:schemeClr val="dk1"/>
              </a:buClr>
              <a:buSzPts val="1800"/>
              <a:buChar char="•"/>
              <a:defRPr/>
            </a:lvl3pPr>
            <a:lvl4pPr indent="-342900" lvl="3" marL="1828800" algn="l">
              <a:lnSpc>
                <a:spcPct val="90000"/>
              </a:lnSpc>
              <a:spcBef>
                <a:spcPts val="413"/>
              </a:spcBef>
              <a:spcAft>
                <a:spcPts val="0"/>
              </a:spcAft>
              <a:buClr>
                <a:schemeClr val="dk1"/>
              </a:buClr>
              <a:buSzPts val="1800"/>
              <a:buChar char="•"/>
              <a:defRPr/>
            </a:lvl4pPr>
            <a:lvl5pPr indent="-342900" lvl="4" marL="2286000" algn="l">
              <a:lnSpc>
                <a:spcPct val="90000"/>
              </a:lnSpc>
              <a:spcBef>
                <a:spcPts val="413"/>
              </a:spcBef>
              <a:spcAft>
                <a:spcPts val="0"/>
              </a:spcAft>
              <a:buClr>
                <a:schemeClr val="dk1"/>
              </a:buClr>
              <a:buSzPts val="1800"/>
              <a:buChar char="•"/>
              <a:defRPr/>
            </a:lvl5pPr>
            <a:lvl6pPr indent="-342900" lvl="5" marL="2743200" algn="l">
              <a:lnSpc>
                <a:spcPct val="90000"/>
              </a:lnSpc>
              <a:spcBef>
                <a:spcPts val="413"/>
              </a:spcBef>
              <a:spcAft>
                <a:spcPts val="0"/>
              </a:spcAft>
              <a:buClr>
                <a:schemeClr val="dk1"/>
              </a:buClr>
              <a:buSzPts val="1800"/>
              <a:buChar char="•"/>
              <a:defRPr/>
            </a:lvl6pPr>
            <a:lvl7pPr indent="-342900" lvl="6" marL="3200400" algn="l">
              <a:lnSpc>
                <a:spcPct val="90000"/>
              </a:lnSpc>
              <a:spcBef>
                <a:spcPts val="413"/>
              </a:spcBef>
              <a:spcAft>
                <a:spcPts val="0"/>
              </a:spcAft>
              <a:buClr>
                <a:schemeClr val="dk1"/>
              </a:buClr>
              <a:buSzPts val="1800"/>
              <a:buChar char="•"/>
              <a:defRPr/>
            </a:lvl7pPr>
            <a:lvl8pPr indent="-342900" lvl="7" marL="3657600" algn="l">
              <a:lnSpc>
                <a:spcPct val="90000"/>
              </a:lnSpc>
              <a:spcBef>
                <a:spcPts val="413"/>
              </a:spcBef>
              <a:spcAft>
                <a:spcPts val="0"/>
              </a:spcAft>
              <a:buClr>
                <a:schemeClr val="dk1"/>
              </a:buClr>
              <a:buSzPts val="1800"/>
              <a:buChar char="•"/>
              <a:defRPr/>
            </a:lvl8pPr>
            <a:lvl9pPr indent="-342900" lvl="8" marL="4114800" algn="l">
              <a:lnSpc>
                <a:spcPct val="90000"/>
              </a:lnSpc>
              <a:spcBef>
                <a:spcPts val="413"/>
              </a:spcBef>
              <a:spcAft>
                <a:spcPts val="0"/>
              </a:spcAft>
              <a:buClr>
                <a:schemeClr val="dk1"/>
              </a:buClr>
              <a:buSzPts val="1800"/>
              <a:buChar char="•"/>
              <a:defRPr/>
            </a:lvl9pPr>
          </a:lstStyle>
          <a:p/>
        </p:txBody>
      </p:sp>
      <p:sp>
        <p:nvSpPr>
          <p:cNvPr id="20" name="Google Shape;20;p6"/>
          <p:cNvSpPr txBox="1"/>
          <p:nvPr>
            <p:ph idx="10" type="dt"/>
          </p:nvPr>
        </p:nvSpPr>
        <p:spPr>
          <a:xfrm>
            <a:off x="519728" y="9909729"/>
            <a:ext cx="1700927" cy="5692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6"/>
          <p:cNvSpPr txBox="1"/>
          <p:nvPr>
            <p:ph idx="11" type="ftr"/>
          </p:nvPr>
        </p:nvSpPr>
        <p:spPr>
          <a:xfrm>
            <a:off x="2504143" y="9909729"/>
            <a:ext cx="2551390" cy="56924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6"/>
          <p:cNvSpPr txBox="1"/>
          <p:nvPr>
            <p:ph idx="12" type="sldNum"/>
          </p:nvPr>
        </p:nvSpPr>
        <p:spPr>
          <a:xfrm>
            <a:off x="5339020" y="9909729"/>
            <a:ext cx="1700927" cy="56924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de section" type="secHead">
  <p:cSld name="SECTION_HEADER">
    <p:spTree>
      <p:nvGrpSpPr>
        <p:cNvPr id="23" name="Shape 23"/>
        <p:cNvGrpSpPr/>
        <p:nvPr/>
      </p:nvGrpSpPr>
      <p:grpSpPr>
        <a:xfrm>
          <a:off x="0" y="0"/>
          <a:ext cx="0" cy="0"/>
          <a:chOff x="0" y="0"/>
          <a:chExt cx="0" cy="0"/>
        </a:xfrm>
      </p:grpSpPr>
      <p:sp>
        <p:nvSpPr>
          <p:cNvPr id="24" name="Google Shape;24;p7"/>
          <p:cNvSpPr txBox="1"/>
          <p:nvPr>
            <p:ph type="title"/>
          </p:nvPr>
        </p:nvSpPr>
        <p:spPr>
          <a:xfrm>
            <a:off x="515791" y="2665532"/>
            <a:ext cx="6520220" cy="444749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960"/>
              <a:buFont typeface="Calibri"/>
              <a:buNone/>
              <a:defRPr sz="496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7"/>
          <p:cNvSpPr txBox="1"/>
          <p:nvPr>
            <p:ph idx="1" type="body"/>
          </p:nvPr>
        </p:nvSpPr>
        <p:spPr>
          <a:xfrm>
            <a:off x="515791" y="7155103"/>
            <a:ext cx="6520220" cy="2338833"/>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827"/>
              </a:spcBef>
              <a:spcAft>
                <a:spcPts val="0"/>
              </a:spcAft>
              <a:buClr>
                <a:schemeClr val="dk1"/>
              </a:buClr>
              <a:buSzPts val="1984"/>
              <a:buNone/>
              <a:defRPr sz="1984">
                <a:solidFill>
                  <a:schemeClr val="dk1"/>
                </a:solidFill>
              </a:defRPr>
            </a:lvl1pPr>
            <a:lvl2pPr indent="-228600" lvl="1" marL="914400" algn="l">
              <a:lnSpc>
                <a:spcPct val="90000"/>
              </a:lnSpc>
              <a:spcBef>
                <a:spcPts val="413"/>
              </a:spcBef>
              <a:spcAft>
                <a:spcPts val="0"/>
              </a:spcAft>
              <a:buClr>
                <a:srgbClr val="888888"/>
              </a:buClr>
              <a:buSzPts val="1653"/>
              <a:buNone/>
              <a:defRPr sz="1653">
                <a:solidFill>
                  <a:srgbClr val="888888"/>
                </a:solidFill>
              </a:defRPr>
            </a:lvl2pPr>
            <a:lvl3pPr indent="-228600" lvl="2" marL="1371600" algn="l">
              <a:lnSpc>
                <a:spcPct val="90000"/>
              </a:lnSpc>
              <a:spcBef>
                <a:spcPts val="413"/>
              </a:spcBef>
              <a:spcAft>
                <a:spcPts val="0"/>
              </a:spcAft>
              <a:buClr>
                <a:srgbClr val="888888"/>
              </a:buClr>
              <a:buSzPts val="1488"/>
              <a:buNone/>
              <a:defRPr sz="1488">
                <a:solidFill>
                  <a:srgbClr val="888888"/>
                </a:solidFill>
              </a:defRPr>
            </a:lvl3pPr>
            <a:lvl4pPr indent="-228600" lvl="3" marL="1828800" algn="l">
              <a:lnSpc>
                <a:spcPct val="90000"/>
              </a:lnSpc>
              <a:spcBef>
                <a:spcPts val="413"/>
              </a:spcBef>
              <a:spcAft>
                <a:spcPts val="0"/>
              </a:spcAft>
              <a:buClr>
                <a:srgbClr val="888888"/>
              </a:buClr>
              <a:buSzPts val="1323"/>
              <a:buNone/>
              <a:defRPr sz="1323">
                <a:solidFill>
                  <a:srgbClr val="888888"/>
                </a:solidFill>
              </a:defRPr>
            </a:lvl4pPr>
            <a:lvl5pPr indent="-228600" lvl="4" marL="2286000" algn="l">
              <a:lnSpc>
                <a:spcPct val="90000"/>
              </a:lnSpc>
              <a:spcBef>
                <a:spcPts val="413"/>
              </a:spcBef>
              <a:spcAft>
                <a:spcPts val="0"/>
              </a:spcAft>
              <a:buClr>
                <a:srgbClr val="888888"/>
              </a:buClr>
              <a:buSzPts val="1323"/>
              <a:buNone/>
              <a:defRPr sz="1323">
                <a:solidFill>
                  <a:srgbClr val="888888"/>
                </a:solidFill>
              </a:defRPr>
            </a:lvl5pPr>
            <a:lvl6pPr indent="-228600" lvl="5" marL="2743200" algn="l">
              <a:lnSpc>
                <a:spcPct val="90000"/>
              </a:lnSpc>
              <a:spcBef>
                <a:spcPts val="413"/>
              </a:spcBef>
              <a:spcAft>
                <a:spcPts val="0"/>
              </a:spcAft>
              <a:buClr>
                <a:srgbClr val="888888"/>
              </a:buClr>
              <a:buSzPts val="1323"/>
              <a:buNone/>
              <a:defRPr sz="1323">
                <a:solidFill>
                  <a:srgbClr val="888888"/>
                </a:solidFill>
              </a:defRPr>
            </a:lvl6pPr>
            <a:lvl7pPr indent="-228600" lvl="6" marL="3200400" algn="l">
              <a:lnSpc>
                <a:spcPct val="90000"/>
              </a:lnSpc>
              <a:spcBef>
                <a:spcPts val="413"/>
              </a:spcBef>
              <a:spcAft>
                <a:spcPts val="0"/>
              </a:spcAft>
              <a:buClr>
                <a:srgbClr val="888888"/>
              </a:buClr>
              <a:buSzPts val="1323"/>
              <a:buNone/>
              <a:defRPr sz="1323">
                <a:solidFill>
                  <a:srgbClr val="888888"/>
                </a:solidFill>
              </a:defRPr>
            </a:lvl7pPr>
            <a:lvl8pPr indent="-228600" lvl="7" marL="3657600" algn="l">
              <a:lnSpc>
                <a:spcPct val="90000"/>
              </a:lnSpc>
              <a:spcBef>
                <a:spcPts val="413"/>
              </a:spcBef>
              <a:spcAft>
                <a:spcPts val="0"/>
              </a:spcAft>
              <a:buClr>
                <a:srgbClr val="888888"/>
              </a:buClr>
              <a:buSzPts val="1323"/>
              <a:buNone/>
              <a:defRPr sz="1323">
                <a:solidFill>
                  <a:srgbClr val="888888"/>
                </a:solidFill>
              </a:defRPr>
            </a:lvl8pPr>
            <a:lvl9pPr indent="-228600" lvl="8" marL="4114800" algn="l">
              <a:lnSpc>
                <a:spcPct val="90000"/>
              </a:lnSpc>
              <a:spcBef>
                <a:spcPts val="413"/>
              </a:spcBef>
              <a:spcAft>
                <a:spcPts val="0"/>
              </a:spcAft>
              <a:buClr>
                <a:srgbClr val="888888"/>
              </a:buClr>
              <a:buSzPts val="1323"/>
              <a:buNone/>
              <a:defRPr sz="1323">
                <a:solidFill>
                  <a:srgbClr val="888888"/>
                </a:solidFill>
              </a:defRPr>
            </a:lvl9pPr>
          </a:lstStyle>
          <a:p/>
        </p:txBody>
      </p:sp>
      <p:sp>
        <p:nvSpPr>
          <p:cNvPr id="26" name="Google Shape;26;p7"/>
          <p:cNvSpPr txBox="1"/>
          <p:nvPr>
            <p:ph idx="10" type="dt"/>
          </p:nvPr>
        </p:nvSpPr>
        <p:spPr>
          <a:xfrm>
            <a:off x="519728" y="9909729"/>
            <a:ext cx="1700927" cy="5692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7"/>
          <p:cNvSpPr txBox="1"/>
          <p:nvPr>
            <p:ph idx="11" type="ftr"/>
          </p:nvPr>
        </p:nvSpPr>
        <p:spPr>
          <a:xfrm>
            <a:off x="2504143" y="9909729"/>
            <a:ext cx="2551390" cy="56924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7"/>
          <p:cNvSpPr txBox="1"/>
          <p:nvPr>
            <p:ph idx="12" type="sldNum"/>
          </p:nvPr>
        </p:nvSpPr>
        <p:spPr>
          <a:xfrm>
            <a:off x="5339020" y="9909729"/>
            <a:ext cx="1700927" cy="56924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ux contenus" type="twoObj">
  <p:cSld name="TWO_OBJECTS">
    <p:spTree>
      <p:nvGrpSpPr>
        <p:cNvPr id="29" name="Shape 29"/>
        <p:cNvGrpSpPr/>
        <p:nvPr/>
      </p:nvGrpSpPr>
      <p:grpSpPr>
        <a:xfrm>
          <a:off x="0" y="0"/>
          <a:ext cx="0" cy="0"/>
          <a:chOff x="0" y="0"/>
          <a:chExt cx="0" cy="0"/>
        </a:xfrm>
      </p:grpSpPr>
      <p:sp>
        <p:nvSpPr>
          <p:cNvPr id="30" name="Google Shape;30;p8"/>
          <p:cNvSpPr txBox="1"/>
          <p:nvPr>
            <p:ph type="title"/>
          </p:nvPr>
        </p:nvSpPr>
        <p:spPr>
          <a:xfrm>
            <a:off x="519728" y="569242"/>
            <a:ext cx="6520220" cy="206659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8"/>
          <p:cNvSpPr txBox="1"/>
          <p:nvPr>
            <p:ph idx="1" type="body"/>
          </p:nvPr>
        </p:nvSpPr>
        <p:spPr>
          <a:xfrm>
            <a:off x="519728" y="2846200"/>
            <a:ext cx="3212862" cy="678385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827"/>
              </a:spcBef>
              <a:spcAft>
                <a:spcPts val="0"/>
              </a:spcAft>
              <a:buClr>
                <a:schemeClr val="dk1"/>
              </a:buClr>
              <a:buSzPts val="1800"/>
              <a:buChar char="•"/>
              <a:defRPr/>
            </a:lvl1pPr>
            <a:lvl2pPr indent="-342900" lvl="1" marL="914400" algn="l">
              <a:lnSpc>
                <a:spcPct val="90000"/>
              </a:lnSpc>
              <a:spcBef>
                <a:spcPts val="413"/>
              </a:spcBef>
              <a:spcAft>
                <a:spcPts val="0"/>
              </a:spcAft>
              <a:buClr>
                <a:schemeClr val="dk1"/>
              </a:buClr>
              <a:buSzPts val="1800"/>
              <a:buChar char="•"/>
              <a:defRPr/>
            </a:lvl2pPr>
            <a:lvl3pPr indent="-342900" lvl="2" marL="1371600" algn="l">
              <a:lnSpc>
                <a:spcPct val="90000"/>
              </a:lnSpc>
              <a:spcBef>
                <a:spcPts val="413"/>
              </a:spcBef>
              <a:spcAft>
                <a:spcPts val="0"/>
              </a:spcAft>
              <a:buClr>
                <a:schemeClr val="dk1"/>
              </a:buClr>
              <a:buSzPts val="1800"/>
              <a:buChar char="•"/>
              <a:defRPr/>
            </a:lvl3pPr>
            <a:lvl4pPr indent="-342900" lvl="3" marL="1828800" algn="l">
              <a:lnSpc>
                <a:spcPct val="90000"/>
              </a:lnSpc>
              <a:spcBef>
                <a:spcPts val="413"/>
              </a:spcBef>
              <a:spcAft>
                <a:spcPts val="0"/>
              </a:spcAft>
              <a:buClr>
                <a:schemeClr val="dk1"/>
              </a:buClr>
              <a:buSzPts val="1800"/>
              <a:buChar char="•"/>
              <a:defRPr/>
            </a:lvl4pPr>
            <a:lvl5pPr indent="-342900" lvl="4" marL="2286000" algn="l">
              <a:lnSpc>
                <a:spcPct val="90000"/>
              </a:lnSpc>
              <a:spcBef>
                <a:spcPts val="413"/>
              </a:spcBef>
              <a:spcAft>
                <a:spcPts val="0"/>
              </a:spcAft>
              <a:buClr>
                <a:schemeClr val="dk1"/>
              </a:buClr>
              <a:buSzPts val="1800"/>
              <a:buChar char="•"/>
              <a:defRPr/>
            </a:lvl5pPr>
            <a:lvl6pPr indent="-342900" lvl="5" marL="2743200" algn="l">
              <a:lnSpc>
                <a:spcPct val="90000"/>
              </a:lnSpc>
              <a:spcBef>
                <a:spcPts val="413"/>
              </a:spcBef>
              <a:spcAft>
                <a:spcPts val="0"/>
              </a:spcAft>
              <a:buClr>
                <a:schemeClr val="dk1"/>
              </a:buClr>
              <a:buSzPts val="1800"/>
              <a:buChar char="•"/>
              <a:defRPr/>
            </a:lvl6pPr>
            <a:lvl7pPr indent="-342900" lvl="6" marL="3200400" algn="l">
              <a:lnSpc>
                <a:spcPct val="90000"/>
              </a:lnSpc>
              <a:spcBef>
                <a:spcPts val="413"/>
              </a:spcBef>
              <a:spcAft>
                <a:spcPts val="0"/>
              </a:spcAft>
              <a:buClr>
                <a:schemeClr val="dk1"/>
              </a:buClr>
              <a:buSzPts val="1800"/>
              <a:buChar char="•"/>
              <a:defRPr/>
            </a:lvl7pPr>
            <a:lvl8pPr indent="-342900" lvl="7" marL="3657600" algn="l">
              <a:lnSpc>
                <a:spcPct val="90000"/>
              </a:lnSpc>
              <a:spcBef>
                <a:spcPts val="413"/>
              </a:spcBef>
              <a:spcAft>
                <a:spcPts val="0"/>
              </a:spcAft>
              <a:buClr>
                <a:schemeClr val="dk1"/>
              </a:buClr>
              <a:buSzPts val="1800"/>
              <a:buChar char="•"/>
              <a:defRPr/>
            </a:lvl8pPr>
            <a:lvl9pPr indent="-342900" lvl="8" marL="4114800" algn="l">
              <a:lnSpc>
                <a:spcPct val="90000"/>
              </a:lnSpc>
              <a:spcBef>
                <a:spcPts val="413"/>
              </a:spcBef>
              <a:spcAft>
                <a:spcPts val="0"/>
              </a:spcAft>
              <a:buClr>
                <a:schemeClr val="dk1"/>
              </a:buClr>
              <a:buSzPts val="1800"/>
              <a:buChar char="•"/>
              <a:defRPr/>
            </a:lvl9pPr>
          </a:lstStyle>
          <a:p/>
        </p:txBody>
      </p:sp>
      <p:sp>
        <p:nvSpPr>
          <p:cNvPr id="32" name="Google Shape;32;p8"/>
          <p:cNvSpPr txBox="1"/>
          <p:nvPr>
            <p:ph idx="2" type="body"/>
          </p:nvPr>
        </p:nvSpPr>
        <p:spPr>
          <a:xfrm>
            <a:off x="3827085" y="2846200"/>
            <a:ext cx="3212862" cy="6783857"/>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827"/>
              </a:spcBef>
              <a:spcAft>
                <a:spcPts val="0"/>
              </a:spcAft>
              <a:buClr>
                <a:schemeClr val="dk1"/>
              </a:buClr>
              <a:buSzPts val="1800"/>
              <a:buChar char="•"/>
              <a:defRPr/>
            </a:lvl1pPr>
            <a:lvl2pPr indent="-342900" lvl="1" marL="914400" algn="l">
              <a:lnSpc>
                <a:spcPct val="90000"/>
              </a:lnSpc>
              <a:spcBef>
                <a:spcPts val="413"/>
              </a:spcBef>
              <a:spcAft>
                <a:spcPts val="0"/>
              </a:spcAft>
              <a:buClr>
                <a:schemeClr val="dk1"/>
              </a:buClr>
              <a:buSzPts val="1800"/>
              <a:buChar char="•"/>
              <a:defRPr/>
            </a:lvl2pPr>
            <a:lvl3pPr indent="-342900" lvl="2" marL="1371600" algn="l">
              <a:lnSpc>
                <a:spcPct val="90000"/>
              </a:lnSpc>
              <a:spcBef>
                <a:spcPts val="413"/>
              </a:spcBef>
              <a:spcAft>
                <a:spcPts val="0"/>
              </a:spcAft>
              <a:buClr>
                <a:schemeClr val="dk1"/>
              </a:buClr>
              <a:buSzPts val="1800"/>
              <a:buChar char="•"/>
              <a:defRPr/>
            </a:lvl3pPr>
            <a:lvl4pPr indent="-342900" lvl="3" marL="1828800" algn="l">
              <a:lnSpc>
                <a:spcPct val="90000"/>
              </a:lnSpc>
              <a:spcBef>
                <a:spcPts val="413"/>
              </a:spcBef>
              <a:spcAft>
                <a:spcPts val="0"/>
              </a:spcAft>
              <a:buClr>
                <a:schemeClr val="dk1"/>
              </a:buClr>
              <a:buSzPts val="1800"/>
              <a:buChar char="•"/>
              <a:defRPr/>
            </a:lvl4pPr>
            <a:lvl5pPr indent="-342900" lvl="4" marL="2286000" algn="l">
              <a:lnSpc>
                <a:spcPct val="90000"/>
              </a:lnSpc>
              <a:spcBef>
                <a:spcPts val="413"/>
              </a:spcBef>
              <a:spcAft>
                <a:spcPts val="0"/>
              </a:spcAft>
              <a:buClr>
                <a:schemeClr val="dk1"/>
              </a:buClr>
              <a:buSzPts val="1800"/>
              <a:buChar char="•"/>
              <a:defRPr/>
            </a:lvl5pPr>
            <a:lvl6pPr indent="-342900" lvl="5" marL="2743200" algn="l">
              <a:lnSpc>
                <a:spcPct val="90000"/>
              </a:lnSpc>
              <a:spcBef>
                <a:spcPts val="413"/>
              </a:spcBef>
              <a:spcAft>
                <a:spcPts val="0"/>
              </a:spcAft>
              <a:buClr>
                <a:schemeClr val="dk1"/>
              </a:buClr>
              <a:buSzPts val="1800"/>
              <a:buChar char="•"/>
              <a:defRPr/>
            </a:lvl6pPr>
            <a:lvl7pPr indent="-342900" lvl="6" marL="3200400" algn="l">
              <a:lnSpc>
                <a:spcPct val="90000"/>
              </a:lnSpc>
              <a:spcBef>
                <a:spcPts val="413"/>
              </a:spcBef>
              <a:spcAft>
                <a:spcPts val="0"/>
              </a:spcAft>
              <a:buClr>
                <a:schemeClr val="dk1"/>
              </a:buClr>
              <a:buSzPts val="1800"/>
              <a:buChar char="•"/>
              <a:defRPr/>
            </a:lvl7pPr>
            <a:lvl8pPr indent="-342900" lvl="7" marL="3657600" algn="l">
              <a:lnSpc>
                <a:spcPct val="90000"/>
              </a:lnSpc>
              <a:spcBef>
                <a:spcPts val="413"/>
              </a:spcBef>
              <a:spcAft>
                <a:spcPts val="0"/>
              </a:spcAft>
              <a:buClr>
                <a:schemeClr val="dk1"/>
              </a:buClr>
              <a:buSzPts val="1800"/>
              <a:buChar char="•"/>
              <a:defRPr/>
            </a:lvl8pPr>
            <a:lvl9pPr indent="-342900" lvl="8" marL="4114800" algn="l">
              <a:lnSpc>
                <a:spcPct val="90000"/>
              </a:lnSpc>
              <a:spcBef>
                <a:spcPts val="413"/>
              </a:spcBef>
              <a:spcAft>
                <a:spcPts val="0"/>
              </a:spcAft>
              <a:buClr>
                <a:schemeClr val="dk1"/>
              </a:buClr>
              <a:buSzPts val="1800"/>
              <a:buChar char="•"/>
              <a:defRPr/>
            </a:lvl9pPr>
          </a:lstStyle>
          <a:p/>
        </p:txBody>
      </p:sp>
      <p:sp>
        <p:nvSpPr>
          <p:cNvPr id="33" name="Google Shape;33;p8"/>
          <p:cNvSpPr txBox="1"/>
          <p:nvPr>
            <p:ph idx="10" type="dt"/>
          </p:nvPr>
        </p:nvSpPr>
        <p:spPr>
          <a:xfrm>
            <a:off x="519728" y="9909729"/>
            <a:ext cx="1700927" cy="5692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8"/>
          <p:cNvSpPr txBox="1"/>
          <p:nvPr>
            <p:ph idx="11" type="ftr"/>
          </p:nvPr>
        </p:nvSpPr>
        <p:spPr>
          <a:xfrm>
            <a:off x="2504143" y="9909729"/>
            <a:ext cx="2551390" cy="56924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8"/>
          <p:cNvSpPr txBox="1"/>
          <p:nvPr>
            <p:ph idx="12" type="sldNum"/>
          </p:nvPr>
        </p:nvSpPr>
        <p:spPr>
          <a:xfrm>
            <a:off x="5339020" y="9909729"/>
            <a:ext cx="1700927" cy="56924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aison" type="twoTxTwoObj">
  <p:cSld name="TWO_OBJECTS_WITH_TEXT">
    <p:spTree>
      <p:nvGrpSpPr>
        <p:cNvPr id="36" name="Shape 36"/>
        <p:cNvGrpSpPr/>
        <p:nvPr/>
      </p:nvGrpSpPr>
      <p:grpSpPr>
        <a:xfrm>
          <a:off x="0" y="0"/>
          <a:ext cx="0" cy="0"/>
          <a:chOff x="0" y="0"/>
          <a:chExt cx="0" cy="0"/>
        </a:xfrm>
      </p:grpSpPr>
      <p:sp>
        <p:nvSpPr>
          <p:cNvPr id="37" name="Google Shape;37;p9"/>
          <p:cNvSpPr txBox="1"/>
          <p:nvPr>
            <p:ph type="title"/>
          </p:nvPr>
        </p:nvSpPr>
        <p:spPr>
          <a:xfrm>
            <a:off x="520712" y="569242"/>
            <a:ext cx="6520220" cy="206659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9"/>
          <p:cNvSpPr txBox="1"/>
          <p:nvPr>
            <p:ph idx="1" type="body"/>
          </p:nvPr>
        </p:nvSpPr>
        <p:spPr>
          <a:xfrm>
            <a:off x="520713" y="2620980"/>
            <a:ext cx="3198096" cy="128450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827"/>
              </a:spcBef>
              <a:spcAft>
                <a:spcPts val="0"/>
              </a:spcAft>
              <a:buClr>
                <a:schemeClr val="dk1"/>
              </a:buClr>
              <a:buSzPts val="1984"/>
              <a:buNone/>
              <a:defRPr b="1" sz="1984"/>
            </a:lvl1pPr>
            <a:lvl2pPr indent="-228600" lvl="1" marL="914400" algn="l">
              <a:lnSpc>
                <a:spcPct val="90000"/>
              </a:lnSpc>
              <a:spcBef>
                <a:spcPts val="413"/>
              </a:spcBef>
              <a:spcAft>
                <a:spcPts val="0"/>
              </a:spcAft>
              <a:buClr>
                <a:schemeClr val="dk1"/>
              </a:buClr>
              <a:buSzPts val="1653"/>
              <a:buNone/>
              <a:defRPr b="1" sz="1653"/>
            </a:lvl2pPr>
            <a:lvl3pPr indent="-228600" lvl="2" marL="1371600" algn="l">
              <a:lnSpc>
                <a:spcPct val="90000"/>
              </a:lnSpc>
              <a:spcBef>
                <a:spcPts val="413"/>
              </a:spcBef>
              <a:spcAft>
                <a:spcPts val="0"/>
              </a:spcAft>
              <a:buClr>
                <a:schemeClr val="dk1"/>
              </a:buClr>
              <a:buSzPts val="1488"/>
              <a:buNone/>
              <a:defRPr b="1" sz="1488"/>
            </a:lvl3pPr>
            <a:lvl4pPr indent="-228600" lvl="3" marL="1828800" algn="l">
              <a:lnSpc>
                <a:spcPct val="90000"/>
              </a:lnSpc>
              <a:spcBef>
                <a:spcPts val="413"/>
              </a:spcBef>
              <a:spcAft>
                <a:spcPts val="0"/>
              </a:spcAft>
              <a:buClr>
                <a:schemeClr val="dk1"/>
              </a:buClr>
              <a:buSzPts val="1323"/>
              <a:buNone/>
              <a:defRPr b="1" sz="1323"/>
            </a:lvl4pPr>
            <a:lvl5pPr indent="-228600" lvl="4" marL="2286000" algn="l">
              <a:lnSpc>
                <a:spcPct val="90000"/>
              </a:lnSpc>
              <a:spcBef>
                <a:spcPts val="413"/>
              </a:spcBef>
              <a:spcAft>
                <a:spcPts val="0"/>
              </a:spcAft>
              <a:buClr>
                <a:schemeClr val="dk1"/>
              </a:buClr>
              <a:buSzPts val="1323"/>
              <a:buNone/>
              <a:defRPr b="1" sz="1323"/>
            </a:lvl5pPr>
            <a:lvl6pPr indent="-228600" lvl="5" marL="2743200" algn="l">
              <a:lnSpc>
                <a:spcPct val="90000"/>
              </a:lnSpc>
              <a:spcBef>
                <a:spcPts val="413"/>
              </a:spcBef>
              <a:spcAft>
                <a:spcPts val="0"/>
              </a:spcAft>
              <a:buClr>
                <a:schemeClr val="dk1"/>
              </a:buClr>
              <a:buSzPts val="1323"/>
              <a:buNone/>
              <a:defRPr b="1" sz="1323"/>
            </a:lvl6pPr>
            <a:lvl7pPr indent="-228600" lvl="6" marL="3200400" algn="l">
              <a:lnSpc>
                <a:spcPct val="90000"/>
              </a:lnSpc>
              <a:spcBef>
                <a:spcPts val="413"/>
              </a:spcBef>
              <a:spcAft>
                <a:spcPts val="0"/>
              </a:spcAft>
              <a:buClr>
                <a:schemeClr val="dk1"/>
              </a:buClr>
              <a:buSzPts val="1323"/>
              <a:buNone/>
              <a:defRPr b="1" sz="1323"/>
            </a:lvl7pPr>
            <a:lvl8pPr indent="-228600" lvl="7" marL="3657600" algn="l">
              <a:lnSpc>
                <a:spcPct val="90000"/>
              </a:lnSpc>
              <a:spcBef>
                <a:spcPts val="413"/>
              </a:spcBef>
              <a:spcAft>
                <a:spcPts val="0"/>
              </a:spcAft>
              <a:buClr>
                <a:schemeClr val="dk1"/>
              </a:buClr>
              <a:buSzPts val="1323"/>
              <a:buNone/>
              <a:defRPr b="1" sz="1323"/>
            </a:lvl8pPr>
            <a:lvl9pPr indent="-228600" lvl="8" marL="4114800" algn="l">
              <a:lnSpc>
                <a:spcPct val="90000"/>
              </a:lnSpc>
              <a:spcBef>
                <a:spcPts val="413"/>
              </a:spcBef>
              <a:spcAft>
                <a:spcPts val="0"/>
              </a:spcAft>
              <a:buClr>
                <a:schemeClr val="dk1"/>
              </a:buClr>
              <a:buSzPts val="1323"/>
              <a:buNone/>
              <a:defRPr b="1" sz="1323"/>
            </a:lvl9pPr>
          </a:lstStyle>
          <a:p/>
        </p:txBody>
      </p:sp>
      <p:sp>
        <p:nvSpPr>
          <p:cNvPr id="39" name="Google Shape;39;p9"/>
          <p:cNvSpPr txBox="1"/>
          <p:nvPr>
            <p:ph idx="2" type="body"/>
          </p:nvPr>
        </p:nvSpPr>
        <p:spPr>
          <a:xfrm>
            <a:off x="520713" y="3905482"/>
            <a:ext cx="3198096" cy="574437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827"/>
              </a:spcBef>
              <a:spcAft>
                <a:spcPts val="0"/>
              </a:spcAft>
              <a:buClr>
                <a:schemeClr val="dk1"/>
              </a:buClr>
              <a:buSzPts val="1800"/>
              <a:buChar char="•"/>
              <a:defRPr/>
            </a:lvl1pPr>
            <a:lvl2pPr indent="-342900" lvl="1" marL="914400" algn="l">
              <a:lnSpc>
                <a:spcPct val="90000"/>
              </a:lnSpc>
              <a:spcBef>
                <a:spcPts val="413"/>
              </a:spcBef>
              <a:spcAft>
                <a:spcPts val="0"/>
              </a:spcAft>
              <a:buClr>
                <a:schemeClr val="dk1"/>
              </a:buClr>
              <a:buSzPts val="1800"/>
              <a:buChar char="•"/>
              <a:defRPr/>
            </a:lvl2pPr>
            <a:lvl3pPr indent="-342900" lvl="2" marL="1371600" algn="l">
              <a:lnSpc>
                <a:spcPct val="90000"/>
              </a:lnSpc>
              <a:spcBef>
                <a:spcPts val="413"/>
              </a:spcBef>
              <a:spcAft>
                <a:spcPts val="0"/>
              </a:spcAft>
              <a:buClr>
                <a:schemeClr val="dk1"/>
              </a:buClr>
              <a:buSzPts val="1800"/>
              <a:buChar char="•"/>
              <a:defRPr/>
            </a:lvl3pPr>
            <a:lvl4pPr indent="-342900" lvl="3" marL="1828800" algn="l">
              <a:lnSpc>
                <a:spcPct val="90000"/>
              </a:lnSpc>
              <a:spcBef>
                <a:spcPts val="413"/>
              </a:spcBef>
              <a:spcAft>
                <a:spcPts val="0"/>
              </a:spcAft>
              <a:buClr>
                <a:schemeClr val="dk1"/>
              </a:buClr>
              <a:buSzPts val="1800"/>
              <a:buChar char="•"/>
              <a:defRPr/>
            </a:lvl4pPr>
            <a:lvl5pPr indent="-342900" lvl="4" marL="2286000" algn="l">
              <a:lnSpc>
                <a:spcPct val="90000"/>
              </a:lnSpc>
              <a:spcBef>
                <a:spcPts val="413"/>
              </a:spcBef>
              <a:spcAft>
                <a:spcPts val="0"/>
              </a:spcAft>
              <a:buClr>
                <a:schemeClr val="dk1"/>
              </a:buClr>
              <a:buSzPts val="1800"/>
              <a:buChar char="•"/>
              <a:defRPr/>
            </a:lvl5pPr>
            <a:lvl6pPr indent="-342900" lvl="5" marL="2743200" algn="l">
              <a:lnSpc>
                <a:spcPct val="90000"/>
              </a:lnSpc>
              <a:spcBef>
                <a:spcPts val="413"/>
              </a:spcBef>
              <a:spcAft>
                <a:spcPts val="0"/>
              </a:spcAft>
              <a:buClr>
                <a:schemeClr val="dk1"/>
              </a:buClr>
              <a:buSzPts val="1800"/>
              <a:buChar char="•"/>
              <a:defRPr/>
            </a:lvl6pPr>
            <a:lvl7pPr indent="-342900" lvl="6" marL="3200400" algn="l">
              <a:lnSpc>
                <a:spcPct val="90000"/>
              </a:lnSpc>
              <a:spcBef>
                <a:spcPts val="413"/>
              </a:spcBef>
              <a:spcAft>
                <a:spcPts val="0"/>
              </a:spcAft>
              <a:buClr>
                <a:schemeClr val="dk1"/>
              </a:buClr>
              <a:buSzPts val="1800"/>
              <a:buChar char="•"/>
              <a:defRPr/>
            </a:lvl7pPr>
            <a:lvl8pPr indent="-342900" lvl="7" marL="3657600" algn="l">
              <a:lnSpc>
                <a:spcPct val="90000"/>
              </a:lnSpc>
              <a:spcBef>
                <a:spcPts val="413"/>
              </a:spcBef>
              <a:spcAft>
                <a:spcPts val="0"/>
              </a:spcAft>
              <a:buClr>
                <a:schemeClr val="dk1"/>
              </a:buClr>
              <a:buSzPts val="1800"/>
              <a:buChar char="•"/>
              <a:defRPr/>
            </a:lvl8pPr>
            <a:lvl9pPr indent="-342900" lvl="8" marL="4114800" algn="l">
              <a:lnSpc>
                <a:spcPct val="90000"/>
              </a:lnSpc>
              <a:spcBef>
                <a:spcPts val="413"/>
              </a:spcBef>
              <a:spcAft>
                <a:spcPts val="0"/>
              </a:spcAft>
              <a:buClr>
                <a:schemeClr val="dk1"/>
              </a:buClr>
              <a:buSzPts val="1800"/>
              <a:buChar char="•"/>
              <a:defRPr/>
            </a:lvl9pPr>
          </a:lstStyle>
          <a:p/>
        </p:txBody>
      </p:sp>
      <p:sp>
        <p:nvSpPr>
          <p:cNvPr id="40" name="Google Shape;40;p9"/>
          <p:cNvSpPr txBox="1"/>
          <p:nvPr>
            <p:ph idx="3" type="body"/>
          </p:nvPr>
        </p:nvSpPr>
        <p:spPr>
          <a:xfrm>
            <a:off x="3827086" y="2620980"/>
            <a:ext cx="3213847" cy="128450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827"/>
              </a:spcBef>
              <a:spcAft>
                <a:spcPts val="0"/>
              </a:spcAft>
              <a:buClr>
                <a:schemeClr val="dk1"/>
              </a:buClr>
              <a:buSzPts val="1984"/>
              <a:buNone/>
              <a:defRPr b="1" sz="1984"/>
            </a:lvl1pPr>
            <a:lvl2pPr indent="-228600" lvl="1" marL="914400" algn="l">
              <a:lnSpc>
                <a:spcPct val="90000"/>
              </a:lnSpc>
              <a:spcBef>
                <a:spcPts val="413"/>
              </a:spcBef>
              <a:spcAft>
                <a:spcPts val="0"/>
              </a:spcAft>
              <a:buClr>
                <a:schemeClr val="dk1"/>
              </a:buClr>
              <a:buSzPts val="1653"/>
              <a:buNone/>
              <a:defRPr b="1" sz="1653"/>
            </a:lvl2pPr>
            <a:lvl3pPr indent="-228600" lvl="2" marL="1371600" algn="l">
              <a:lnSpc>
                <a:spcPct val="90000"/>
              </a:lnSpc>
              <a:spcBef>
                <a:spcPts val="413"/>
              </a:spcBef>
              <a:spcAft>
                <a:spcPts val="0"/>
              </a:spcAft>
              <a:buClr>
                <a:schemeClr val="dk1"/>
              </a:buClr>
              <a:buSzPts val="1488"/>
              <a:buNone/>
              <a:defRPr b="1" sz="1488"/>
            </a:lvl3pPr>
            <a:lvl4pPr indent="-228600" lvl="3" marL="1828800" algn="l">
              <a:lnSpc>
                <a:spcPct val="90000"/>
              </a:lnSpc>
              <a:spcBef>
                <a:spcPts val="413"/>
              </a:spcBef>
              <a:spcAft>
                <a:spcPts val="0"/>
              </a:spcAft>
              <a:buClr>
                <a:schemeClr val="dk1"/>
              </a:buClr>
              <a:buSzPts val="1323"/>
              <a:buNone/>
              <a:defRPr b="1" sz="1323"/>
            </a:lvl4pPr>
            <a:lvl5pPr indent="-228600" lvl="4" marL="2286000" algn="l">
              <a:lnSpc>
                <a:spcPct val="90000"/>
              </a:lnSpc>
              <a:spcBef>
                <a:spcPts val="413"/>
              </a:spcBef>
              <a:spcAft>
                <a:spcPts val="0"/>
              </a:spcAft>
              <a:buClr>
                <a:schemeClr val="dk1"/>
              </a:buClr>
              <a:buSzPts val="1323"/>
              <a:buNone/>
              <a:defRPr b="1" sz="1323"/>
            </a:lvl5pPr>
            <a:lvl6pPr indent="-228600" lvl="5" marL="2743200" algn="l">
              <a:lnSpc>
                <a:spcPct val="90000"/>
              </a:lnSpc>
              <a:spcBef>
                <a:spcPts val="413"/>
              </a:spcBef>
              <a:spcAft>
                <a:spcPts val="0"/>
              </a:spcAft>
              <a:buClr>
                <a:schemeClr val="dk1"/>
              </a:buClr>
              <a:buSzPts val="1323"/>
              <a:buNone/>
              <a:defRPr b="1" sz="1323"/>
            </a:lvl6pPr>
            <a:lvl7pPr indent="-228600" lvl="6" marL="3200400" algn="l">
              <a:lnSpc>
                <a:spcPct val="90000"/>
              </a:lnSpc>
              <a:spcBef>
                <a:spcPts val="413"/>
              </a:spcBef>
              <a:spcAft>
                <a:spcPts val="0"/>
              </a:spcAft>
              <a:buClr>
                <a:schemeClr val="dk1"/>
              </a:buClr>
              <a:buSzPts val="1323"/>
              <a:buNone/>
              <a:defRPr b="1" sz="1323"/>
            </a:lvl7pPr>
            <a:lvl8pPr indent="-228600" lvl="7" marL="3657600" algn="l">
              <a:lnSpc>
                <a:spcPct val="90000"/>
              </a:lnSpc>
              <a:spcBef>
                <a:spcPts val="413"/>
              </a:spcBef>
              <a:spcAft>
                <a:spcPts val="0"/>
              </a:spcAft>
              <a:buClr>
                <a:schemeClr val="dk1"/>
              </a:buClr>
              <a:buSzPts val="1323"/>
              <a:buNone/>
              <a:defRPr b="1" sz="1323"/>
            </a:lvl8pPr>
            <a:lvl9pPr indent="-228600" lvl="8" marL="4114800" algn="l">
              <a:lnSpc>
                <a:spcPct val="90000"/>
              </a:lnSpc>
              <a:spcBef>
                <a:spcPts val="413"/>
              </a:spcBef>
              <a:spcAft>
                <a:spcPts val="0"/>
              </a:spcAft>
              <a:buClr>
                <a:schemeClr val="dk1"/>
              </a:buClr>
              <a:buSzPts val="1323"/>
              <a:buNone/>
              <a:defRPr b="1" sz="1323"/>
            </a:lvl9pPr>
          </a:lstStyle>
          <a:p/>
        </p:txBody>
      </p:sp>
      <p:sp>
        <p:nvSpPr>
          <p:cNvPr id="41" name="Google Shape;41;p9"/>
          <p:cNvSpPr txBox="1"/>
          <p:nvPr>
            <p:ph idx="4" type="body"/>
          </p:nvPr>
        </p:nvSpPr>
        <p:spPr>
          <a:xfrm>
            <a:off x="3827086" y="3905482"/>
            <a:ext cx="3213847" cy="574437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827"/>
              </a:spcBef>
              <a:spcAft>
                <a:spcPts val="0"/>
              </a:spcAft>
              <a:buClr>
                <a:schemeClr val="dk1"/>
              </a:buClr>
              <a:buSzPts val="1800"/>
              <a:buChar char="•"/>
              <a:defRPr/>
            </a:lvl1pPr>
            <a:lvl2pPr indent="-342900" lvl="1" marL="914400" algn="l">
              <a:lnSpc>
                <a:spcPct val="90000"/>
              </a:lnSpc>
              <a:spcBef>
                <a:spcPts val="413"/>
              </a:spcBef>
              <a:spcAft>
                <a:spcPts val="0"/>
              </a:spcAft>
              <a:buClr>
                <a:schemeClr val="dk1"/>
              </a:buClr>
              <a:buSzPts val="1800"/>
              <a:buChar char="•"/>
              <a:defRPr/>
            </a:lvl2pPr>
            <a:lvl3pPr indent="-342900" lvl="2" marL="1371600" algn="l">
              <a:lnSpc>
                <a:spcPct val="90000"/>
              </a:lnSpc>
              <a:spcBef>
                <a:spcPts val="413"/>
              </a:spcBef>
              <a:spcAft>
                <a:spcPts val="0"/>
              </a:spcAft>
              <a:buClr>
                <a:schemeClr val="dk1"/>
              </a:buClr>
              <a:buSzPts val="1800"/>
              <a:buChar char="•"/>
              <a:defRPr/>
            </a:lvl3pPr>
            <a:lvl4pPr indent="-342900" lvl="3" marL="1828800" algn="l">
              <a:lnSpc>
                <a:spcPct val="90000"/>
              </a:lnSpc>
              <a:spcBef>
                <a:spcPts val="413"/>
              </a:spcBef>
              <a:spcAft>
                <a:spcPts val="0"/>
              </a:spcAft>
              <a:buClr>
                <a:schemeClr val="dk1"/>
              </a:buClr>
              <a:buSzPts val="1800"/>
              <a:buChar char="•"/>
              <a:defRPr/>
            </a:lvl4pPr>
            <a:lvl5pPr indent="-342900" lvl="4" marL="2286000" algn="l">
              <a:lnSpc>
                <a:spcPct val="90000"/>
              </a:lnSpc>
              <a:spcBef>
                <a:spcPts val="413"/>
              </a:spcBef>
              <a:spcAft>
                <a:spcPts val="0"/>
              </a:spcAft>
              <a:buClr>
                <a:schemeClr val="dk1"/>
              </a:buClr>
              <a:buSzPts val="1800"/>
              <a:buChar char="•"/>
              <a:defRPr/>
            </a:lvl5pPr>
            <a:lvl6pPr indent="-342900" lvl="5" marL="2743200" algn="l">
              <a:lnSpc>
                <a:spcPct val="90000"/>
              </a:lnSpc>
              <a:spcBef>
                <a:spcPts val="413"/>
              </a:spcBef>
              <a:spcAft>
                <a:spcPts val="0"/>
              </a:spcAft>
              <a:buClr>
                <a:schemeClr val="dk1"/>
              </a:buClr>
              <a:buSzPts val="1800"/>
              <a:buChar char="•"/>
              <a:defRPr/>
            </a:lvl6pPr>
            <a:lvl7pPr indent="-342900" lvl="6" marL="3200400" algn="l">
              <a:lnSpc>
                <a:spcPct val="90000"/>
              </a:lnSpc>
              <a:spcBef>
                <a:spcPts val="413"/>
              </a:spcBef>
              <a:spcAft>
                <a:spcPts val="0"/>
              </a:spcAft>
              <a:buClr>
                <a:schemeClr val="dk1"/>
              </a:buClr>
              <a:buSzPts val="1800"/>
              <a:buChar char="•"/>
              <a:defRPr/>
            </a:lvl7pPr>
            <a:lvl8pPr indent="-342900" lvl="7" marL="3657600" algn="l">
              <a:lnSpc>
                <a:spcPct val="90000"/>
              </a:lnSpc>
              <a:spcBef>
                <a:spcPts val="413"/>
              </a:spcBef>
              <a:spcAft>
                <a:spcPts val="0"/>
              </a:spcAft>
              <a:buClr>
                <a:schemeClr val="dk1"/>
              </a:buClr>
              <a:buSzPts val="1800"/>
              <a:buChar char="•"/>
              <a:defRPr/>
            </a:lvl8pPr>
            <a:lvl9pPr indent="-342900" lvl="8" marL="4114800" algn="l">
              <a:lnSpc>
                <a:spcPct val="90000"/>
              </a:lnSpc>
              <a:spcBef>
                <a:spcPts val="413"/>
              </a:spcBef>
              <a:spcAft>
                <a:spcPts val="0"/>
              </a:spcAft>
              <a:buClr>
                <a:schemeClr val="dk1"/>
              </a:buClr>
              <a:buSzPts val="1800"/>
              <a:buChar char="•"/>
              <a:defRPr/>
            </a:lvl9pPr>
          </a:lstStyle>
          <a:p/>
        </p:txBody>
      </p:sp>
      <p:sp>
        <p:nvSpPr>
          <p:cNvPr id="42" name="Google Shape;42;p9"/>
          <p:cNvSpPr txBox="1"/>
          <p:nvPr>
            <p:ph idx="10" type="dt"/>
          </p:nvPr>
        </p:nvSpPr>
        <p:spPr>
          <a:xfrm>
            <a:off x="519728" y="9909729"/>
            <a:ext cx="1700927" cy="5692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9"/>
          <p:cNvSpPr txBox="1"/>
          <p:nvPr>
            <p:ph idx="11" type="ftr"/>
          </p:nvPr>
        </p:nvSpPr>
        <p:spPr>
          <a:xfrm>
            <a:off x="2504143" y="9909729"/>
            <a:ext cx="2551390" cy="56924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9"/>
          <p:cNvSpPr txBox="1"/>
          <p:nvPr>
            <p:ph idx="12" type="sldNum"/>
          </p:nvPr>
        </p:nvSpPr>
        <p:spPr>
          <a:xfrm>
            <a:off x="5339020" y="9909729"/>
            <a:ext cx="1700927" cy="56924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re seul" type="titleOnly">
  <p:cSld name="TITLE_ONLY">
    <p:spTree>
      <p:nvGrpSpPr>
        <p:cNvPr id="45" name="Shape 45"/>
        <p:cNvGrpSpPr/>
        <p:nvPr/>
      </p:nvGrpSpPr>
      <p:grpSpPr>
        <a:xfrm>
          <a:off x="0" y="0"/>
          <a:ext cx="0" cy="0"/>
          <a:chOff x="0" y="0"/>
          <a:chExt cx="0" cy="0"/>
        </a:xfrm>
      </p:grpSpPr>
      <p:sp>
        <p:nvSpPr>
          <p:cNvPr id="46" name="Google Shape;46;p10"/>
          <p:cNvSpPr txBox="1"/>
          <p:nvPr>
            <p:ph type="title"/>
          </p:nvPr>
        </p:nvSpPr>
        <p:spPr>
          <a:xfrm>
            <a:off x="519728" y="569242"/>
            <a:ext cx="6520220" cy="206659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10"/>
          <p:cNvSpPr txBox="1"/>
          <p:nvPr>
            <p:ph idx="10" type="dt"/>
          </p:nvPr>
        </p:nvSpPr>
        <p:spPr>
          <a:xfrm>
            <a:off x="519728" y="9909729"/>
            <a:ext cx="1700927" cy="5692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0"/>
          <p:cNvSpPr txBox="1"/>
          <p:nvPr>
            <p:ph idx="11" type="ftr"/>
          </p:nvPr>
        </p:nvSpPr>
        <p:spPr>
          <a:xfrm>
            <a:off x="2504143" y="9909729"/>
            <a:ext cx="2551390" cy="56924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0"/>
          <p:cNvSpPr txBox="1"/>
          <p:nvPr>
            <p:ph idx="12" type="sldNum"/>
          </p:nvPr>
        </p:nvSpPr>
        <p:spPr>
          <a:xfrm>
            <a:off x="5339020" y="9909729"/>
            <a:ext cx="1700927" cy="56924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ide" type="blank">
  <p:cSld name="BLANK">
    <p:spTree>
      <p:nvGrpSpPr>
        <p:cNvPr id="50" name="Shape 50"/>
        <p:cNvGrpSpPr/>
        <p:nvPr/>
      </p:nvGrpSpPr>
      <p:grpSpPr>
        <a:xfrm>
          <a:off x="0" y="0"/>
          <a:ext cx="0" cy="0"/>
          <a:chOff x="0" y="0"/>
          <a:chExt cx="0" cy="0"/>
        </a:xfrm>
      </p:grpSpPr>
      <p:sp>
        <p:nvSpPr>
          <p:cNvPr id="51" name="Google Shape;51;p11"/>
          <p:cNvSpPr txBox="1"/>
          <p:nvPr>
            <p:ph idx="10" type="dt"/>
          </p:nvPr>
        </p:nvSpPr>
        <p:spPr>
          <a:xfrm>
            <a:off x="519728" y="9909729"/>
            <a:ext cx="1700927" cy="5692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1"/>
          <p:cNvSpPr txBox="1"/>
          <p:nvPr>
            <p:ph idx="11" type="ftr"/>
          </p:nvPr>
        </p:nvSpPr>
        <p:spPr>
          <a:xfrm>
            <a:off x="2504143" y="9909729"/>
            <a:ext cx="2551390" cy="56924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1"/>
          <p:cNvSpPr txBox="1"/>
          <p:nvPr>
            <p:ph idx="12" type="sldNum"/>
          </p:nvPr>
        </p:nvSpPr>
        <p:spPr>
          <a:xfrm>
            <a:off x="5339020" y="9909729"/>
            <a:ext cx="1700927" cy="56924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u avec légende" type="objTx">
  <p:cSld name="OBJECT_WITH_CAPTION_TEXT">
    <p:spTree>
      <p:nvGrpSpPr>
        <p:cNvPr id="54" name="Shape 54"/>
        <p:cNvGrpSpPr/>
        <p:nvPr/>
      </p:nvGrpSpPr>
      <p:grpSpPr>
        <a:xfrm>
          <a:off x="0" y="0"/>
          <a:ext cx="0" cy="0"/>
          <a:chOff x="0" y="0"/>
          <a:chExt cx="0" cy="0"/>
        </a:xfrm>
      </p:grpSpPr>
      <p:sp>
        <p:nvSpPr>
          <p:cNvPr id="55" name="Google Shape;55;p12"/>
          <p:cNvSpPr txBox="1"/>
          <p:nvPr>
            <p:ph type="title"/>
          </p:nvPr>
        </p:nvSpPr>
        <p:spPr>
          <a:xfrm>
            <a:off x="520712" y="712788"/>
            <a:ext cx="2438192" cy="249475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645"/>
              <a:buFont typeface="Calibri"/>
              <a:buNone/>
              <a:defRPr sz="264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2"/>
          <p:cNvSpPr txBox="1"/>
          <p:nvPr>
            <p:ph idx="1" type="body"/>
          </p:nvPr>
        </p:nvSpPr>
        <p:spPr>
          <a:xfrm>
            <a:off x="3213847" y="1539425"/>
            <a:ext cx="3827085" cy="7598117"/>
          </a:xfrm>
          <a:prstGeom prst="rect">
            <a:avLst/>
          </a:prstGeom>
          <a:noFill/>
          <a:ln>
            <a:noFill/>
          </a:ln>
        </p:spPr>
        <p:txBody>
          <a:bodyPr anchorCtr="0" anchor="t" bIns="45700" lIns="91425" spcFirstLastPara="1" rIns="91425" wrap="square" tIns="45700">
            <a:normAutofit/>
          </a:bodyPr>
          <a:lstStyle>
            <a:lvl1pPr indent="-396557" lvl="0" marL="457200" algn="l">
              <a:lnSpc>
                <a:spcPct val="90000"/>
              </a:lnSpc>
              <a:spcBef>
                <a:spcPts val="827"/>
              </a:spcBef>
              <a:spcAft>
                <a:spcPts val="0"/>
              </a:spcAft>
              <a:buClr>
                <a:schemeClr val="dk1"/>
              </a:buClr>
              <a:buSzPts val="2645"/>
              <a:buChar char="•"/>
              <a:defRPr sz="2645"/>
            </a:lvl1pPr>
            <a:lvl2pPr indent="-375602" lvl="1" marL="914400" algn="l">
              <a:lnSpc>
                <a:spcPct val="90000"/>
              </a:lnSpc>
              <a:spcBef>
                <a:spcPts val="413"/>
              </a:spcBef>
              <a:spcAft>
                <a:spcPts val="0"/>
              </a:spcAft>
              <a:buClr>
                <a:schemeClr val="dk1"/>
              </a:buClr>
              <a:buSzPts val="2315"/>
              <a:buChar char="•"/>
              <a:defRPr sz="2315"/>
            </a:lvl2pPr>
            <a:lvl3pPr indent="-354583" lvl="2" marL="1371600" algn="l">
              <a:lnSpc>
                <a:spcPct val="90000"/>
              </a:lnSpc>
              <a:spcBef>
                <a:spcPts val="413"/>
              </a:spcBef>
              <a:spcAft>
                <a:spcPts val="0"/>
              </a:spcAft>
              <a:buClr>
                <a:schemeClr val="dk1"/>
              </a:buClr>
              <a:buSzPts val="1984"/>
              <a:buChar char="•"/>
              <a:defRPr sz="1984"/>
            </a:lvl3pPr>
            <a:lvl4pPr indent="-333565" lvl="3" marL="1828800" algn="l">
              <a:lnSpc>
                <a:spcPct val="90000"/>
              </a:lnSpc>
              <a:spcBef>
                <a:spcPts val="413"/>
              </a:spcBef>
              <a:spcAft>
                <a:spcPts val="0"/>
              </a:spcAft>
              <a:buClr>
                <a:schemeClr val="dk1"/>
              </a:buClr>
              <a:buSzPts val="1653"/>
              <a:buChar char="•"/>
              <a:defRPr sz="1653"/>
            </a:lvl4pPr>
            <a:lvl5pPr indent="-333565" lvl="4" marL="2286000" algn="l">
              <a:lnSpc>
                <a:spcPct val="90000"/>
              </a:lnSpc>
              <a:spcBef>
                <a:spcPts val="413"/>
              </a:spcBef>
              <a:spcAft>
                <a:spcPts val="0"/>
              </a:spcAft>
              <a:buClr>
                <a:schemeClr val="dk1"/>
              </a:buClr>
              <a:buSzPts val="1653"/>
              <a:buChar char="•"/>
              <a:defRPr sz="1653"/>
            </a:lvl5pPr>
            <a:lvl6pPr indent="-333565" lvl="5" marL="2743200" algn="l">
              <a:lnSpc>
                <a:spcPct val="90000"/>
              </a:lnSpc>
              <a:spcBef>
                <a:spcPts val="413"/>
              </a:spcBef>
              <a:spcAft>
                <a:spcPts val="0"/>
              </a:spcAft>
              <a:buClr>
                <a:schemeClr val="dk1"/>
              </a:buClr>
              <a:buSzPts val="1653"/>
              <a:buChar char="•"/>
              <a:defRPr sz="1653"/>
            </a:lvl6pPr>
            <a:lvl7pPr indent="-333565" lvl="6" marL="3200400" algn="l">
              <a:lnSpc>
                <a:spcPct val="90000"/>
              </a:lnSpc>
              <a:spcBef>
                <a:spcPts val="413"/>
              </a:spcBef>
              <a:spcAft>
                <a:spcPts val="0"/>
              </a:spcAft>
              <a:buClr>
                <a:schemeClr val="dk1"/>
              </a:buClr>
              <a:buSzPts val="1653"/>
              <a:buChar char="•"/>
              <a:defRPr sz="1653"/>
            </a:lvl7pPr>
            <a:lvl8pPr indent="-333565" lvl="7" marL="3657600" algn="l">
              <a:lnSpc>
                <a:spcPct val="90000"/>
              </a:lnSpc>
              <a:spcBef>
                <a:spcPts val="413"/>
              </a:spcBef>
              <a:spcAft>
                <a:spcPts val="0"/>
              </a:spcAft>
              <a:buClr>
                <a:schemeClr val="dk1"/>
              </a:buClr>
              <a:buSzPts val="1653"/>
              <a:buChar char="•"/>
              <a:defRPr sz="1653"/>
            </a:lvl8pPr>
            <a:lvl9pPr indent="-333565" lvl="8" marL="4114800" algn="l">
              <a:lnSpc>
                <a:spcPct val="90000"/>
              </a:lnSpc>
              <a:spcBef>
                <a:spcPts val="413"/>
              </a:spcBef>
              <a:spcAft>
                <a:spcPts val="0"/>
              </a:spcAft>
              <a:buClr>
                <a:schemeClr val="dk1"/>
              </a:buClr>
              <a:buSzPts val="1653"/>
              <a:buChar char="•"/>
              <a:defRPr sz="1653"/>
            </a:lvl9pPr>
          </a:lstStyle>
          <a:p/>
        </p:txBody>
      </p:sp>
      <p:sp>
        <p:nvSpPr>
          <p:cNvPr id="57" name="Google Shape;57;p12"/>
          <p:cNvSpPr txBox="1"/>
          <p:nvPr>
            <p:ph idx="2" type="body"/>
          </p:nvPr>
        </p:nvSpPr>
        <p:spPr>
          <a:xfrm>
            <a:off x="520712" y="3207544"/>
            <a:ext cx="2438192" cy="594237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827"/>
              </a:spcBef>
              <a:spcAft>
                <a:spcPts val="0"/>
              </a:spcAft>
              <a:buClr>
                <a:schemeClr val="dk1"/>
              </a:buClr>
              <a:buSzPts val="1323"/>
              <a:buNone/>
              <a:defRPr sz="1323"/>
            </a:lvl1pPr>
            <a:lvl2pPr indent="-228600" lvl="1" marL="914400" algn="l">
              <a:lnSpc>
                <a:spcPct val="90000"/>
              </a:lnSpc>
              <a:spcBef>
                <a:spcPts val="413"/>
              </a:spcBef>
              <a:spcAft>
                <a:spcPts val="0"/>
              </a:spcAft>
              <a:buClr>
                <a:schemeClr val="dk1"/>
              </a:buClr>
              <a:buSzPts val="1157"/>
              <a:buNone/>
              <a:defRPr sz="1157"/>
            </a:lvl2pPr>
            <a:lvl3pPr indent="-228600" lvl="2" marL="1371600" algn="l">
              <a:lnSpc>
                <a:spcPct val="90000"/>
              </a:lnSpc>
              <a:spcBef>
                <a:spcPts val="413"/>
              </a:spcBef>
              <a:spcAft>
                <a:spcPts val="0"/>
              </a:spcAft>
              <a:buClr>
                <a:schemeClr val="dk1"/>
              </a:buClr>
              <a:buSzPts val="992"/>
              <a:buNone/>
              <a:defRPr sz="992"/>
            </a:lvl3pPr>
            <a:lvl4pPr indent="-228600" lvl="3" marL="1828800" algn="l">
              <a:lnSpc>
                <a:spcPct val="90000"/>
              </a:lnSpc>
              <a:spcBef>
                <a:spcPts val="413"/>
              </a:spcBef>
              <a:spcAft>
                <a:spcPts val="0"/>
              </a:spcAft>
              <a:buClr>
                <a:schemeClr val="dk1"/>
              </a:buClr>
              <a:buSzPts val="827"/>
              <a:buNone/>
              <a:defRPr sz="827"/>
            </a:lvl4pPr>
            <a:lvl5pPr indent="-228600" lvl="4" marL="2286000" algn="l">
              <a:lnSpc>
                <a:spcPct val="90000"/>
              </a:lnSpc>
              <a:spcBef>
                <a:spcPts val="413"/>
              </a:spcBef>
              <a:spcAft>
                <a:spcPts val="0"/>
              </a:spcAft>
              <a:buClr>
                <a:schemeClr val="dk1"/>
              </a:buClr>
              <a:buSzPts val="827"/>
              <a:buNone/>
              <a:defRPr sz="827"/>
            </a:lvl5pPr>
            <a:lvl6pPr indent="-228600" lvl="5" marL="2743200" algn="l">
              <a:lnSpc>
                <a:spcPct val="90000"/>
              </a:lnSpc>
              <a:spcBef>
                <a:spcPts val="413"/>
              </a:spcBef>
              <a:spcAft>
                <a:spcPts val="0"/>
              </a:spcAft>
              <a:buClr>
                <a:schemeClr val="dk1"/>
              </a:buClr>
              <a:buSzPts val="827"/>
              <a:buNone/>
              <a:defRPr sz="827"/>
            </a:lvl6pPr>
            <a:lvl7pPr indent="-228600" lvl="6" marL="3200400" algn="l">
              <a:lnSpc>
                <a:spcPct val="90000"/>
              </a:lnSpc>
              <a:spcBef>
                <a:spcPts val="413"/>
              </a:spcBef>
              <a:spcAft>
                <a:spcPts val="0"/>
              </a:spcAft>
              <a:buClr>
                <a:schemeClr val="dk1"/>
              </a:buClr>
              <a:buSzPts val="827"/>
              <a:buNone/>
              <a:defRPr sz="827"/>
            </a:lvl7pPr>
            <a:lvl8pPr indent="-228600" lvl="7" marL="3657600" algn="l">
              <a:lnSpc>
                <a:spcPct val="90000"/>
              </a:lnSpc>
              <a:spcBef>
                <a:spcPts val="413"/>
              </a:spcBef>
              <a:spcAft>
                <a:spcPts val="0"/>
              </a:spcAft>
              <a:buClr>
                <a:schemeClr val="dk1"/>
              </a:buClr>
              <a:buSzPts val="827"/>
              <a:buNone/>
              <a:defRPr sz="827"/>
            </a:lvl8pPr>
            <a:lvl9pPr indent="-228600" lvl="8" marL="4114800" algn="l">
              <a:lnSpc>
                <a:spcPct val="90000"/>
              </a:lnSpc>
              <a:spcBef>
                <a:spcPts val="413"/>
              </a:spcBef>
              <a:spcAft>
                <a:spcPts val="0"/>
              </a:spcAft>
              <a:buClr>
                <a:schemeClr val="dk1"/>
              </a:buClr>
              <a:buSzPts val="827"/>
              <a:buNone/>
              <a:defRPr sz="827"/>
            </a:lvl9pPr>
          </a:lstStyle>
          <a:p/>
        </p:txBody>
      </p:sp>
      <p:sp>
        <p:nvSpPr>
          <p:cNvPr id="58" name="Google Shape;58;p12"/>
          <p:cNvSpPr txBox="1"/>
          <p:nvPr>
            <p:ph idx="10" type="dt"/>
          </p:nvPr>
        </p:nvSpPr>
        <p:spPr>
          <a:xfrm>
            <a:off x="519728" y="9909729"/>
            <a:ext cx="1700927" cy="5692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2"/>
          <p:cNvSpPr txBox="1"/>
          <p:nvPr>
            <p:ph idx="11" type="ftr"/>
          </p:nvPr>
        </p:nvSpPr>
        <p:spPr>
          <a:xfrm>
            <a:off x="2504143" y="9909729"/>
            <a:ext cx="2551390" cy="56924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2"/>
          <p:cNvSpPr txBox="1"/>
          <p:nvPr>
            <p:ph idx="12" type="sldNum"/>
          </p:nvPr>
        </p:nvSpPr>
        <p:spPr>
          <a:xfrm>
            <a:off x="5339020" y="9909729"/>
            <a:ext cx="1700927" cy="56924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Image avec légende" type="picTx">
  <p:cSld name="PICTURE_WITH_CAPTION_TEXT">
    <p:spTree>
      <p:nvGrpSpPr>
        <p:cNvPr id="61" name="Shape 61"/>
        <p:cNvGrpSpPr/>
        <p:nvPr/>
      </p:nvGrpSpPr>
      <p:grpSpPr>
        <a:xfrm>
          <a:off x="0" y="0"/>
          <a:ext cx="0" cy="0"/>
          <a:chOff x="0" y="0"/>
          <a:chExt cx="0" cy="0"/>
        </a:xfrm>
      </p:grpSpPr>
      <p:sp>
        <p:nvSpPr>
          <p:cNvPr id="62" name="Google Shape;62;p13"/>
          <p:cNvSpPr txBox="1"/>
          <p:nvPr>
            <p:ph type="title"/>
          </p:nvPr>
        </p:nvSpPr>
        <p:spPr>
          <a:xfrm>
            <a:off x="520712" y="712788"/>
            <a:ext cx="2438192" cy="2494756"/>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645"/>
              <a:buFont typeface="Calibri"/>
              <a:buNone/>
              <a:defRPr sz="2645"/>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3"/>
          <p:cNvSpPr/>
          <p:nvPr>
            <p:ph idx="2" type="pic"/>
          </p:nvPr>
        </p:nvSpPr>
        <p:spPr>
          <a:xfrm>
            <a:off x="3213847" y="1539425"/>
            <a:ext cx="3827085" cy="7598117"/>
          </a:xfrm>
          <a:prstGeom prst="rect">
            <a:avLst/>
          </a:prstGeom>
          <a:noFill/>
          <a:ln>
            <a:noFill/>
          </a:ln>
        </p:spPr>
      </p:sp>
      <p:sp>
        <p:nvSpPr>
          <p:cNvPr id="64" name="Google Shape;64;p13"/>
          <p:cNvSpPr txBox="1"/>
          <p:nvPr>
            <p:ph idx="1" type="body"/>
          </p:nvPr>
        </p:nvSpPr>
        <p:spPr>
          <a:xfrm>
            <a:off x="520712" y="3207544"/>
            <a:ext cx="2438192" cy="594237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827"/>
              </a:spcBef>
              <a:spcAft>
                <a:spcPts val="0"/>
              </a:spcAft>
              <a:buClr>
                <a:schemeClr val="dk1"/>
              </a:buClr>
              <a:buSzPts val="1323"/>
              <a:buNone/>
              <a:defRPr sz="1323"/>
            </a:lvl1pPr>
            <a:lvl2pPr indent="-228600" lvl="1" marL="914400" algn="l">
              <a:lnSpc>
                <a:spcPct val="90000"/>
              </a:lnSpc>
              <a:spcBef>
                <a:spcPts val="413"/>
              </a:spcBef>
              <a:spcAft>
                <a:spcPts val="0"/>
              </a:spcAft>
              <a:buClr>
                <a:schemeClr val="dk1"/>
              </a:buClr>
              <a:buSzPts val="1157"/>
              <a:buNone/>
              <a:defRPr sz="1157"/>
            </a:lvl2pPr>
            <a:lvl3pPr indent="-228600" lvl="2" marL="1371600" algn="l">
              <a:lnSpc>
                <a:spcPct val="90000"/>
              </a:lnSpc>
              <a:spcBef>
                <a:spcPts val="413"/>
              </a:spcBef>
              <a:spcAft>
                <a:spcPts val="0"/>
              </a:spcAft>
              <a:buClr>
                <a:schemeClr val="dk1"/>
              </a:buClr>
              <a:buSzPts val="992"/>
              <a:buNone/>
              <a:defRPr sz="992"/>
            </a:lvl3pPr>
            <a:lvl4pPr indent="-228600" lvl="3" marL="1828800" algn="l">
              <a:lnSpc>
                <a:spcPct val="90000"/>
              </a:lnSpc>
              <a:spcBef>
                <a:spcPts val="413"/>
              </a:spcBef>
              <a:spcAft>
                <a:spcPts val="0"/>
              </a:spcAft>
              <a:buClr>
                <a:schemeClr val="dk1"/>
              </a:buClr>
              <a:buSzPts val="827"/>
              <a:buNone/>
              <a:defRPr sz="827"/>
            </a:lvl4pPr>
            <a:lvl5pPr indent="-228600" lvl="4" marL="2286000" algn="l">
              <a:lnSpc>
                <a:spcPct val="90000"/>
              </a:lnSpc>
              <a:spcBef>
                <a:spcPts val="413"/>
              </a:spcBef>
              <a:spcAft>
                <a:spcPts val="0"/>
              </a:spcAft>
              <a:buClr>
                <a:schemeClr val="dk1"/>
              </a:buClr>
              <a:buSzPts val="827"/>
              <a:buNone/>
              <a:defRPr sz="827"/>
            </a:lvl5pPr>
            <a:lvl6pPr indent="-228600" lvl="5" marL="2743200" algn="l">
              <a:lnSpc>
                <a:spcPct val="90000"/>
              </a:lnSpc>
              <a:spcBef>
                <a:spcPts val="413"/>
              </a:spcBef>
              <a:spcAft>
                <a:spcPts val="0"/>
              </a:spcAft>
              <a:buClr>
                <a:schemeClr val="dk1"/>
              </a:buClr>
              <a:buSzPts val="827"/>
              <a:buNone/>
              <a:defRPr sz="827"/>
            </a:lvl6pPr>
            <a:lvl7pPr indent="-228600" lvl="6" marL="3200400" algn="l">
              <a:lnSpc>
                <a:spcPct val="90000"/>
              </a:lnSpc>
              <a:spcBef>
                <a:spcPts val="413"/>
              </a:spcBef>
              <a:spcAft>
                <a:spcPts val="0"/>
              </a:spcAft>
              <a:buClr>
                <a:schemeClr val="dk1"/>
              </a:buClr>
              <a:buSzPts val="827"/>
              <a:buNone/>
              <a:defRPr sz="827"/>
            </a:lvl7pPr>
            <a:lvl8pPr indent="-228600" lvl="7" marL="3657600" algn="l">
              <a:lnSpc>
                <a:spcPct val="90000"/>
              </a:lnSpc>
              <a:spcBef>
                <a:spcPts val="413"/>
              </a:spcBef>
              <a:spcAft>
                <a:spcPts val="0"/>
              </a:spcAft>
              <a:buClr>
                <a:schemeClr val="dk1"/>
              </a:buClr>
              <a:buSzPts val="827"/>
              <a:buNone/>
              <a:defRPr sz="827"/>
            </a:lvl8pPr>
            <a:lvl9pPr indent="-228600" lvl="8" marL="4114800" algn="l">
              <a:lnSpc>
                <a:spcPct val="90000"/>
              </a:lnSpc>
              <a:spcBef>
                <a:spcPts val="413"/>
              </a:spcBef>
              <a:spcAft>
                <a:spcPts val="0"/>
              </a:spcAft>
              <a:buClr>
                <a:schemeClr val="dk1"/>
              </a:buClr>
              <a:buSzPts val="827"/>
              <a:buNone/>
              <a:defRPr sz="827"/>
            </a:lvl9pPr>
          </a:lstStyle>
          <a:p/>
        </p:txBody>
      </p:sp>
      <p:sp>
        <p:nvSpPr>
          <p:cNvPr id="65" name="Google Shape;65;p13"/>
          <p:cNvSpPr txBox="1"/>
          <p:nvPr>
            <p:ph idx="10" type="dt"/>
          </p:nvPr>
        </p:nvSpPr>
        <p:spPr>
          <a:xfrm>
            <a:off x="519728" y="9909729"/>
            <a:ext cx="1700927" cy="569240"/>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3"/>
          <p:cNvSpPr txBox="1"/>
          <p:nvPr>
            <p:ph idx="11" type="ftr"/>
          </p:nvPr>
        </p:nvSpPr>
        <p:spPr>
          <a:xfrm>
            <a:off x="2504143" y="9909729"/>
            <a:ext cx="2551390" cy="569240"/>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3"/>
          <p:cNvSpPr txBox="1"/>
          <p:nvPr>
            <p:ph idx="12" type="sldNum"/>
          </p:nvPr>
        </p:nvSpPr>
        <p:spPr>
          <a:xfrm>
            <a:off x="5339020" y="9909729"/>
            <a:ext cx="1700927" cy="569240"/>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fr-F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4"/>
          <p:cNvSpPr txBox="1"/>
          <p:nvPr>
            <p:ph type="title"/>
          </p:nvPr>
        </p:nvSpPr>
        <p:spPr>
          <a:xfrm>
            <a:off x="519728" y="569242"/>
            <a:ext cx="6520220" cy="2066590"/>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3637"/>
              <a:buFont typeface="Calibri"/>
              <a:buNone/>
              <a:defRPr b="0" i="0" sz="3637"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4"/>
          <p:cNvSpPr txBox="1"/>
          <p:nvPr>
            <p:ph idx="1" type="body"/>
          </p:nvPr>
        </p:nvSpPr>
        <p:spPr>
          <a:xfrm>
            <a:off x="519728" y="2846200"/>
            <a:ext cx="6520220" cy="6783857"/>
          </a:xfrm>
          <a:prstGeom prst="rect">
            <a:avLst/>
          </a:prstGeom>
          <a:noFill/>
          <a:ln>
            <a:noFill/>
          </a:ln>
        </p:spPr>
        <p:txBody>
          <a:bodyPr anchorCtr="0" anchor="t" bIns="45700" lIns="91425" spcFirstLastPara="1" rIns="91425" wrap="square" tIns="45700">
            <a:normAutofit/>
          </a:bodyPr>
          <a:lstStyle>
            <a:lvl1pPr indent="-375602" lvl="0" marL="457200" marR="0" rtl="0" algn="l">
              <a:lnSpc>
                <a:spcPct val="90000"/>
              </a:lnSpc>
              <a:spcBef>
                <a:spcPts val="827"/>
              </a:spcBef>
              <a:spcAft>
                <a:spcPts val="0"/>
              </a:spcAft>
              <a:buClr>
                <a:schemeClr val="dk1"/>
              </a:buClr>
              <a:buSzPts val="2315"/>
              <a:buFont typeface="Arial"/>
              <a:buChar char="•"/>
              <a:defRPr b="0" i="0" sz="2315" u="none" cap="none" strike="noStrike">
                <a:solidFill>
                  <a:schemeClr val="dk1"/>
                </a:solidFill>
                <a:latin typeface="Calibri"/>
                <a:ea typeface="Calibri"/>
                <a:cs typeface="Calibri"/>
                <a:sym typeface="Calibri"/>
              </a:defRPr>
            </a:lvl1pPr>
            <a:lvl2pPr indent="-354583" lvl="1" marL="914400" marR="0" rtl="0" algn="l">
              <a:lnSpc>
                <a:spcPct val="90000"/>
              </a:lnSpc>
              <a:spcBef>
                <a:spcPts val="413"/>
              </a:spcBef>
              <a:spcAft>
                <a:spcPts val="0"/>
              </a:spcAft>
              <a:buClr>
                <a:schemeClr val="dk1"/>
              </a:buClr>
              <a:buSzPts val="1984"/>
              <a:buFont typeface="Arial"/>
              <a:buChar char="•"/>
              <a:defRPr b="0" i="0" sz="1984" u="none" cap="none" strike="noStrike">
                <a:solidFill>
                  <a:schemeClr val="dk1"/>
                </a:solidFill>
                <a:latin typeface="Calibri"/>
                <a:ea typeface="Calibri"/>
                <a:cs typeface="Calibri"/>
                <a:sym typeface="Calibri"/>
              </a:defRPr>
            </a:lvl2pPr>
            <a:lvl3pPr indent="-333565" lvl="2" marL="1371600" marR="0" rtl="0" algn="l">
              <a:lnSpc>
                <a:spcPct val="90000"/>
              </a:lnSpc>
              <a:spcBef>
                <a:spcPts val="413"/>
              </a:spcBef>
              <a:spcAft>
                <a:spcPts val="0"/>
              </a:spcAft>
              <a:buClr>
                <a:schemeClr val="dk1"/>
              </a:buClr>
              <a:buSzPts val="1653"/>
              <a:buFont typeface="Arial"/>
              <a:buChar char="•"/>
              <a:defRPr b="0" i="0" sz="1653" u="none" cap="none" strike="noStrike">
                <a:solidFill>
                  <a:schemeClr val="dk1"/>
                </a:solidFill>
                <a:latin typeface="Calibri"/>
                <a:ea typeface="Calibri"/>
                <a:cs typeface="Calibri"/>
                <a:sym typeface="Calibri"/>
              </a:defRPr>
            </a:lvl3pPr>
            <a:lvl4pPr indent="-323088" lvl="3" marL="1828800" marR="0" rtl="0" algn="l">
              <a:lnSpc>
                <a:spcPct val="90000"/>
              </a:lnSpc>
              <a:spcBef>
                <a:spcPts val="413"/>
              </a:spcBef>
              <a:spcAft>
                <a:spcPts val="0"/>
              </a:spcAft>
              <a:buClr>
                <a:schemeClr val="dk1"/>
              </a:buClr>
              <a:buSzPts val="1488"/>
              <a:buFont typeface="Arial"/>
              <a:buChar char="•"/>
              <a:defRPr b="0" i="0" sz="1488" u="none" cap="none" strike="noStrike">
                <a:solidFill>
                  <a:schemeClr val="dk1"/>
                </a:solidFill>
                <a:latin typeface="Calibri"/>
                <a:ea typeface="Calibri"/>
                <a:cs typeface="Calibri"/>
                <a:sym typeface="Calibri"/>
              </a:defRPr>
            </a:lvl4pPr>
            <a:lvl5pPr indent="-323088" lvl="4" marL="2286000" marR="0" rtl="0" algn="l">
              <a:lnSpc>
                <a:spcPct val="90000"/>
              </a:lnSpc>
              <a:spcBef>
                <a:spcPts val="413"/>
              </a:spcBef>
              <a:spcAft>
                <a:spcPts val="0"/>
              </a:spcAft>
              <a:buClr>
                <a:schemeClr val="dk1"/>
              </a:buClr>
              <a:buSzPts val="1488"/>
              <a:buFont typeface="Arial"/>
              <a:buChar char="•"/>
              <a:defRPr b="0" i="0" sz="1488" u="none" cap="none" strike="noStrike">
                <a:solidFill>
                  <a:schemeClr val="dk1"/>
                </a:solidFill>
                <a:latin typeface="Calibri"/>
                <a:ea typeface="Calibri"/>
                <a:cs typeface="Calibri"/>
                <a:sym typeface="Calibri"/>
              </a:defRPr>
            </a:lvl5pPr>
            <a:lvl6pPr indent="-323088" lvl="5" marL="2743200" marR="0" rtl="0" algn="l">
              <a:lnSpc>
                <a:spcPct val="90000"/>
              </a:lnSpc>
              <a:spcBef>
                <a:spcPts val="413"/>
              </a:spcBef>
              <a:spcAft>
                <a:spcPts val="0"/>
              </a:spcAft>
              <a:buClr>
                <a:schemeClr val="dk1"/>
              </a:buClr>
              <a:buSzPts val="1488"/>
              <a:buFont typeface="Arial"/>
              <a:buChar char="•"/>
              <a:defRPr b="0" i="0" sz="1488" u="none" cap="none" strike="noStrike">
                <a:solidFill>
                  <a:schemeClr val="dk1"/>
                </a:solidFill>
                <a:latin typeface="Calibri"/>
                <a:ea typeface="Calibri"/>
                <a:cs typeface="Calibri"/>
                <a:sym typeface="Calibri"/>
              </a:defRPr>
            </a:lvl6pPr>
            <a:lvl7pPr indent="-323088" lvl="6" marL="3200400" marR="0" rtl="0" algn="l">
              <a:lnSpc>
                <a:spcPct val="90000"/>
              </a:lnSpc>
              <a:spcBef>
                <a:spcPts val="413"/>
              </a:spcBef>
              <a:spcAft>
                <a:spcPts val="0"/>
              </a:spcAft>
              <a:buClr>
                <a:schemeClr val="dk1"/>
              </a:buClr>
              <a:buSzPts val="1488"/>
              <a:buFont typeface="Arial"/>
              <a:buChar char="•"/>
              <a:defRPr b="0" i="0" sz="1488" u="none" cap="none" strike="noStrike">
                <a:solidFill>
                  <a:schemeClr val="dk1"/>
                </a:solidFill>
                <a:latin typeface="Calibri"/>
                <a:ea typeface="Calibri"/>
                <a:cs typeface="Calibri"/>
                <a:sym typeface="Calibri"/>
              </a:defRPr>
            </a:lvl7pPr>
            <a:lvl8pPr indent="-323088" lvl="7" marL="3657600" marR="0" rtl="0" algn="l">
              <a:lnSpc>
                <a:spcPct val="90000"/>
              </a:lnSpc>
              <a:spcBef>
                <a:spcPts val="413"/>
              </a:spcBef>
              <a:spcAft>
                <a:spcPts val="0"/>
              </a:spcAft>
              <a:buClr>
                <a:schemeClr val="dk1"/>
              </a:buClr>
              <a:buSzPts val="1488"/>
              <a:buFont typeface="Arial"/>
              <a:buChar char="•"/>
              <a:defRPr b="0" i="0" sz="1488" u="none" cap="none" strike="noStrike">
                <a:solidFill>
                  <a:schemeClr val="dk1"/>
                </a:solidFill>
                <a:latin typeface="Calibri"/>
                <a:ea typeface="Calibri"/>
                <a:cs typeface="Calibri"/>
                <a:sym typeface="Calibri"/>
              </a:defRPr>
            </a:lvl8pPr>
            <a:lvl9pPr indent="-323088" lvl="8" marL="4114800" marR="0" rtl="0" algn="l">
              <a:lnSpc>
                <a:spcPct val="90000"/>
              </a:lnSpc>
              <a:spcBef>
                <a:spcPts val="413"/>
              </a:spcBef>
              <a:spcAft>
                <a:spcPts val="0"/>
              </a:spcAft>
              <a:buClr>
                <a:schemeClr val="dk1"/>
              </a:buClr>
              <a:buSzPts val="1488"/>
              <a:buFont typeface="Arial"/>
              <a:buChar char="•"/>
              <a:defRPr b="0" i="0" sz="1488" u="none" cap="none" strike="noStrike">
                <a:solidFill>
                  <a:schemeClr val="dk1"/>
                </a:solidFill>
                <a:latin typeface="Calibri"/>
                <a:ea typeface="Calibri"/>
                <a:cs typeface="Calibri"/>
                <a:sym typeface="Calibri"/>
              </a:defRPr>
            </a:lvl9pPr>
          </a:lstStyle>
          <a:p/>
        </p:txBody>
      </p:sp>
      <p:sp>
        <p:nvSpPr>
          <p:cNvPr id="8" name="Google Shape;8;p4"/>
          <p:cNvSpPr txBox="1"/>
          <p:nvPr>
            <p:ph idx="10" type="dt"/>
          </p:nvPr>
        </p:nvSpPr>
        <p:spPr>
          <a:xfrm>
            <a:off x="519728" y="9909729"/>
            <a:ext cx="1700927" cy="569240"/>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92"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4"/>
          <p:cNvSpPr txBox="1"/>
          <p:nvPr>
            <p:ph idx="11" type="ftr"/>
          </p:nvPr>
        </p:nvSpPr>
        <p:spPr>
          <a:xfrm>
            <a:off x="2504143" y="9909729"/>
            <a:ext cx="2551390" cy="569240"/>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992"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4"/>
          <p:cNvSpPr txBox="1"/>
          <p:nvPr>
            <p:ph idx="12" type="sldNum"/>
          </p:nvPr>
        </p:nvSpPr>
        <p:spPr>
          <a:xfrm>
            <a:off x="5339020" y="9909729"/>
            <a:ext cx="1700927" cy="569240"/>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92" u="none" cap="none" strike="noStrike">
                <a:solidFill>
                  <a:srgbClr val="888888"/>
                </a:solidFill>
                <a:latin typeface="Calibri"/>
                <a:ea typeface="Calibri"/>
                <a:cs typeface="Calibri"/>
                <a:sym typeface="Calibri"/>
              </a:defRPr>
            </a:lvl1pPr>
            <a:lvl2pPr indent="0" lvl="1" marL="0" marR="0" rtl="0" algn="r">
              <a:spcBef>
                <a:spcPts val="0"/>
              </a:spcBef>
              <a:buNone/>
              <a:defRPr b="0" i="0" sz="992" u="none" cap="none" strike="noStrike">
                <a:solidFill>
                  <a:srgbClr val="888888"/>
                </a:solidFill>
                <a:latin typeface="Calibri"/>
                <a:ea typeface="Calibri"/>
                <a:cs typeface="Calibri"/>
                <a:sym typeface="Calibri"/>
              </a:defRPr>
            </a:lvl2pPr>
            <a:lvl3pPr indent="0" lvl="2" marL="0" marR="0" rtl="0" algn="r">
              <a:spcBef>
                <a:spcPts val="0"/>
              </a:spcBef>
              <a:buNone/>
              <a:defRPr b="0" i="0" sz="992" u="none" cap="none" strike="noStrike">
                <a:solidFill>
                  <a:srgbClr val="888888"/>
                </a:solidFill>
                <a:latin typeface="Calibri"/>
                <a:ea typeface="Calibri"/>
                <a:cs typeface="Calibri"/>
                <a:sym typeface="Calibri"/>
              </a:defRPr>
            </a:lvl3pPr>
            <a:lvl4pPr indent="0" lvl="3" marL="0" marR="0" rtl="0" algn="r">
              <a:spcBef>
                <a:spcPts val="0"/>
              </a:spcBef>
              <a:buNone/>
              <a:defRPr b="0" i="0" sz="992" u="none" cap="none" strike="noStrike">
                <a:solidFill>
                  <a:srgbClr val="888888"/>
                </a:solidFill>
                <a:latin typeface="Calibri"/>
                <a:ea typeface="Calibri"/>
                <a:cs typeface="Calibri"/>
                <a:sym typeface="Calibri"/>
              </a:defRPr>
            </a:lvl4pPr>
            <a:lvl5pPr indent="0" lvl="4" marL="0" marR="0" rtl="0" algn="r">
              <a:spcBef>
                <a:spcPts val="0"/>
              </a:spcBef>
              <a:buNone/>
              <a:defRPr b="0" i="0" sz="992" u="none" cap="none" strike="noStrike">
                <a:solidFill>
                  <a:srgbClr val="888888"/>
                </a:solidFill>
                <a:latin typeface="Calibri"/>
                <a:ea typeface="Calibri"/>
                <a:cs typeface="Calibri"/>
                <a:sym typeface="Calibri"/>
              </a:defRPr>
            </a:lvl5pPr>
            <a:lvl6pPr indent="0" lvl="5" marL="0" marR="0" rtl="0" algn="r">
              <a:spcBef>
                <a:spcPts val="0"/>
              </a:spcBef>
              <a:buNone/>
              <a:defRPr b="0" i="0" sz="992" u="none" cap="none" strike="noStrike">
                <a:solidFill>
                  <a:srgbClr val="888888"/>
                </a:solidFill>
                <a:latin typeface="Calibri"/>
                <a:ea typeface="Calibri"/>
                <a:cs typeface="Calibri"/>
                <a:sym typeface="Calibri"/>
              </a:defRPr>
            </a:lvl6pPr>
            <a:lvl7pPr indent="0" lvl="6" marL="0" marR="0" rtl="0" algn="r">
              <a:spcBef>
                <a:spcPts val="0"/>
              </a:spcBef>
              <a:buNone/>
              <a:defRPr b="0" i="0" sz="992" u="none" cap="none" strike="noStrike">
                <a:solidFill>
                  <a:srgbClr val="888888"/>
                </a:solidFill>
                <a:latin typeface="Calibri"/>
                <a:ea typeface="Calibri"/>
                <a:cs typeface="Calibri"/>
                <a:sym typeface="Calibri"/>
              </a:defRPr>
            </a:lvl7pPr>
            <a:lvl8pPr indent="0" lvl="7" marL="0" marR="0" rtl="0" algn="r">
              <a:spcBef>
                <a:spcPts val="0"/>
              </a:spcBef>
              <a:buNone/>
              <a:defRPr b="0" i="0" sz="992" u="none" cap="none" strike="noStrike">
                <a:solidFill>
                  <a:srgbClr val="888888"/>
                </a:solidFill>
                <a:latin typeface="Calibri"/>
                <a:ea typeface="Calibri"/>
                <a:cs typeface="Calibri"/>
                <a:sym typeface="Calibri"/>
              </a:defRPr>
            </a:lvl8pPr>
            <a:lvl9pPr indent="0" lvl="8" marL="0" marR="0" rtl="0" algn="r">
              <a:spcBef>
                <a:spcPts val="0"/>
              </a:spcBef>
              <a:buNone/>
              <a:defRPr b="0" i="0" sz="992"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fr-FR"/>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4.png"/><Relationship Id="rId5"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2.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2.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rot="-5400000">
            <a:off x="5756278" y="4228716"/>
            <a:ext cx="1332717" cy="2314573"/>
          </a:xfrm>
          <a:prstGeom prst="triangle">
            <a:avLst>
              <a:gd fmla="val 50000" name="adj"/>
            </a:avLst>
          </a:prstGeom>
          <a:solidFill>
            <a:srgbClr val="00B0F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85" name="Google Shape;85;p1"/>
          <p:cNvPicPr preferRelativeResize="0"/>
          <p:nvPr/>
        </p:nvPicPr>
        <p:blipFill rotWithShape="1">
          <a:blip r:embed="rId3">
            <a:alphaModFix/>
          </a:blip>
          <a:srcRect b="0" l="0" r="0" t="0"/>
          <a:stretch/>
        </p:blipFill>
        <p:spPr>
          <a:xfrm rot="10800000">
            <a:off x="4493" y="5738608"/>
            <a:ext cx="7555182" cy="2608798"/>
          </a:xfrm>
          <a:prstGeom prst="rect">
            <a:avLst/>
          </a:prstGeom>
          <a:noFill/>
          <a:ln>
            <a:noFill/>
          </a:ln>
        </p:spPr>
      </p:pic>
      <p:pic>
        <p:nvPicPr>
          <p:cNvPr id="86" name="Google Shape;86;p1"/>
          <p:cNvPicPr preferRelativeResize="0"/>
          <p:nvPr/>
        </p:nvPicPr>
        <p:blipFill rotWithShape="1">
          <a:blip r:embed="rId3">
            <a:alphaModFix/>
          </a:blip>
          <a:srcRect b="0" l="0" r="0" t="0"/>
          <a:stretch/>
        </p:blipFill>
        <p:spPr>
          <a:xfrm rot="10800000">
            <a:off x="-2" y="0"/>
            <a:ext cx="7559675" cy="2616200"/>
          </a:xfrm>
          <a:prstGeom prst="rect">
            <a:avLst/>
          </a:prstGeom>
          <a:noFill/>
          <a:ln>
            <a:noFill/>
          </a:ln>
        </p:spPr>
      </p:pic>
      <p:pic>
        <p:nvPicPr>
          <p:cNvPr id="87" name="Google Shape;87;p1"/>
          <p:cNvPicPr preferRelativeResize="0"/>
          <p:nvPr/>
        </p:nvPicPr>
        <p:blipFill rotWithShape="1">
          <a:blip r:embed="rId4">
            <a:alphaModFix/>
          </a:blip>
          <a:srcRect b="0" l="0" r="0" t="0"/>
          <a:stretch/>
        </p:blipFill>
        <p:spPr>
          <a:xfrm>
            <a:off x="1519765" y="-168132"/>
            <a:ext cx="4085167" cy="2451100"/>
          </a:xfrm>
          <a:prstGeom prst="rect">
            <a:avLst/>
          </a:prstGeom>
          <a:noFill/>
          <a:ln>
            <a:noFill/>
          </a:ln>
        </p:spPr>
      </p:pic>
      <p:sp>
        <p:nvSpPr>
          <p:cNvPr id="88" name="Google Shape;88;p1"/>
          <p:cNvSpPr txBox="1"/>
          <p:nvPr/>
        </p:nvSpPr>
        <p:spPr>
          <a:xfrm>
            <a:off x="-4494" y="3484798"/>
            <a:ext cx="7559676" cy="203132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fr-FR" sz="2400" u="none" cap="none" strike="noStrike">
                <a:solidFill>
                  <a:srgbClr val="00B0F0"/>
                </a:solidFill>
                <a:latin typeface="Arial"/>
                <a:ea typeface="Arial"/>
                <a:cs typeface="Arial"/>
                <a:sym typeface="Arial"/>
              </a:rPr>
              <a:t>FORMATION </a:t>
            </a:r>
            <a:br>
              <a:rPr b="0" i="0" lang="fr-FR" sz="2400" u="none" cap="none" strike="noStrike">
                <a:solidFill>
                  <a:srgbClr val="00B0F0"/>
                </a:solidFill>
                <a:latin typeface="Arial"/>
                <a:ea typeface="Arial"/>
                <a:cs typeface="Arial"/>
                <a:sym typeface="Arial"/>
              </a:rPr>
            </a:br>
            <a:endParaRPr b="0" i="0" sz="2400" u="none" cap="none" strike="noStrike">
              <a:solidFill>
                <a:srgbClr val="00B0F0"/>
              </a:solidFill>
              <a:latin typeface="Arial"/>
              <a:ea typeface="Arial"/>
              <a:cs typeface="Arial"/>
              <a:sym typeface="Arial"/>
            </a:endParaRPr>
          </a:p>
          <a:p>
            <a:pPr indent="0" lvl="0" marL="0" marR="0" rtl="0" algn="ctr">
              <a:spcBef>
                <a:spcPts val="0"/>
              </a:spcBef>
              <a:spcAft>
                <a:spcPts val="0"/>
              </a:spcAft>
              <a:buNone/>
            </a:pPr>
            <a:r>
              <a:rPr b="1" i="0" lang="fr-FR" sz="2400" u="none" cap="none" strike="noStrike">
                <a:solidFill>
                  <a:srgbClr val="00B0F0"/>
                </a:solidFill>
                <a:latin typeface="Arial"/>
                <a:ea typeface="Arial"/>
                <a:cs typeface="Arial"/>
                <a:sym typeface="Arial"/>
              </a:rPr>
              <a:t>Développement de structure  -  35H</a:t>
            </a:r>
            <a:endParaRPr/>
          </a:p>
          <a:p>
            <a:pPr indent="0" lvl="0" marL="0" marR="0" rtl="0" algn="ctr">
              <a:spcBef>
                <a:spcPts val="0"/>
              </a:spcBef>
              <a:spcAft>
                <a:spcPts val="0"/>
              </a:spcAft>
              <a:buNone/>
            </a:pPr>
            <a:r>
              <a:t/>
            </a:r>
            <a:endParaRPr b="1" i="0" sz="1800" u="none" cap="none" strike="noStrike">
              <a:solidFill>
                <a:srgbClr val="00B0F0"/>
              </a:solidFill>
              <a:latin typeface="Corben"/>
              <a:ea typeface="Corben"/>
              <a:cs typeface="Corben"/>
              <a:sym typeface="Corben"/>
            </a:endParaRPr>
          </a:p>
          <a:p>
            <a:pPr indent="0" lvl="0" marL="0" marR="0" rtl="0" algn="ctr">
              <a:spcBef>
                <a:spcPts val="0"/>
              </a:spcBef>
              <a:spcAft>
                <a:spcPts val="0"/>
              </a:spcAft>
              <a:buNone/>
            </a:pPr>
            <a:r>
              <a:t/>
            </a:r>
            <a:endParaRPr b="0" i="0" sz="1800" u="none" cap="none" strike="noStrike">
              <a:solidFill>
                <a:srgbClr val="00B0F0"/>
              </a:solidFill>
              <a:latin typeface="Helvetica Neue"/>
              <a:ea typeface="Helvetica Neue"/>
              <a:cs typeface="Helvetica Neue"/>
              <a:sym typeface="Helvetica Neue"/>
            </a:endParaRPr>
          </a:p>
          <a:p>
            <a:pPr indent="0" lvl="0" marL="0" marR="0" rtl="0" algn="ctr">
              <a:spcBef>
                <a:spcPts val="0"/>
              </a:spcBef>
              <a:spcAft>
                <a:spcPts val="0"/>
              </a:spcAft>
              <a:buNone/>
            </a:pPr>
            <a:r>
              <a:t/>
            </a:r>
            <a:endParaRPr b="0" i="0" sz="1800" u="none" cap="none" strike="noStrike">
              <a:solidFill>
                <a:srgbClr val="000000"/>
              </a:solidFill>
              <a:latin typeface="Helvetica Neue"/>
              <a:ea typeface="Helvetica Neue"/>
              <a:cs typeface="Helvetica Neue"/>
              <a:sym typeface="Helvetica Neue"/>
            </a:endParaRPr>
          </a:p>
        </p:txBody>
      </p:sp>
      <p:sp>
        <p:nvSpPr>
          <p:cNvPr id="89" name="Google Shape;89;p1"/>
          <p:cNvSpPr/>
          <p:nvPr/>
        </p:nvSpPr>
        <p:spPr>
          <a:xfrm>
            <a:off x="0" y="8324040"/>
            <a:ext cx="7555182" cy="2367773"/>
          </a:xfrm>
          <a:prstGeom prst="rect">
            <a:avLst/>
          </a:prstGeom>
          <a:solidFill>
            <a:schemeClr val="dk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1" i="0" sz="1800" u="none" cap="none" strike="noStrike">
              <a:solidFill>
                <a:srgbClr val="00B0F0"/>
              </a:solidFill>
              <a:latin typeface="Helvetica Neue"/>
              <a:ea typeface="Helvetica Neue"/>
              <a:cs typeface="Helvetica Neue"/>
              <a:sym typeface="Helvetica Neue"/>
            </a:endParaRPr>
          </a:p>
          <a:p>
            <a:pPr indent="0" lvl="0" marL="0" marR="0" rtl="0" algn="ctr">
              <a:spcBef>
                <a:spcPts val="0"/>
              </a:spcBef>
              <a:spcAft>
                <a:spcPts val="0"/>
              </a:spcAft>
              <a:buNone/>
            </a:pPr>
            <a:r>
              <a:rPr b="0" i="0" lang="fr-FR" sz="1200" u="none" cap="none" strike="noStrike">
                <a:solidFill>
                  <a:schemeClr val="lt1"/>
                </a:solidFill>
                <a:latin typeface="Comic Sans MS"/>
                <a:ea typeface="Comic Sans MS"/>
                <a:cs typeface="Comic Sans MS"/>
                <a:sym typeface="Comic Sans MS"/>
              </a:rPr>
              <a:t>. </a:t>
            </a:r>
            <a:endParaRPr/>
          </a:p>
        </p:txBody>
      </p:sp>
      <p:sp>
        <p:nvSpPr>
          <p:cNvPr id="90" name="Google Shape;90;p1"/>
          <p:cNvSpPr txBox="1"/>
          <p:nvPr/>
        </p:nvSpPr>
        <p:spPr>
          <a:xfrm>
            <a:off x="6065450" y="4868607"/>
            <a:ext cx="1514473" cy="76944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t/>
            </a:r>
            <a:endParaRPr b="0" i="0" sz="1400" u="none" cap="none" strike="noStrike">
              <a:solidFill>
                <a:srgbClr val="00B0F0"/>
              </a:solidFill>
              <a:latin typeface="Helvetica Neue"/>
              <a:ea typeface="Helvetica Neue"/>
              <a:cs typeface="Helvetica Neue"/>
              <a:sym typeface="Helvetica Neue"/>
            </a:endParaRPr>
          </a:p>
          <a:p>
            <a:pPr indent="0" lvl="0" marL="0" marR="0" rtl="0" algn="ctr">
              <a:spcBef>
                <a:spcPts val="0"/>
              </a:spcBef>
              <a:spcAft>
                <a:spcPts val="0"/>
              </a:spcAft>
              <a:buNone/>
            </a:pPr>
            <a:r>
              <a:rPr b="1" i="0" lang="fr-FR" sz="1000" u="none" cap="none" strike="noStrike">
                <a:solidFill>
                  <a:schemeClr val="lt1"/>
                </a:solidFill>
                <a:latin typeface="Arial"/>
                <a:ea typeface="Arial"/>
                <a:cs typeface="Arial"/>
                <a:sym typeface="Arial"/>
              </a:rPr>
              <a:t>FORMATION PRÉSENTIEL ET DISTANTIEL </a:t>
            </a:r>
            <a:endParaRPr b="1" i="0" sz="1000" u="none" cap="none" strike="noStrike">
              <a:solidFill>
                <a:schemeClr val="lt1"/>
              </a:solidFill>
              <a:latin typeface="Arial"/>
              <a:ea typeface="Arial"/>
              <a:cs typeface="Arial"/>
              <a:sym typeface="Arial"/>
            </a:endParaRPr>
          </a:p>
        </p:txBody>
      </p:sp>
      <p:sp>
        <p:nvSpPr>
          <p:cNvPr id="91" name="Google Shape;91;p1"/>
          <p:cNvSpPr txBox="1"/>
          <p:nvPr/>
        </p:nvSpPr>
        <p:spPr>
          <a:xfrm>
            <a:off x="443841" y="8700012"/>
            <a:ext cx="6667500" cy="144655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i="0" lang="fr-FR" sz="1100" u="none" cap="none" strike="noStrike">
                <a:solidFill>
                  <a:schemeClr val="lt1"/>
                </a:solidFill>
                <a:latin typeface="Arial"/>
                <a:ea typeface="Arial"/>
                <a:cs typeface="Arial"/>
                <a:sym typeface="Arial"/>
              </a:rPr>
              <a:t>OBJECTIF DE LA FORMATION </a:t>
            </a:r>
            <a:endParaRPr/>
          </a:p>
          <a:p>
            <a:pPr indent="0" lvl="0" marL="0" marR="0" rtl="0" algn="ctr">
              <a:spcBef>
                <a:spcPts val="0"/>
              </a:spcBef>
              <a:spcAft>
                <a:spcPts val="0"/>
              </a:spcAft>
              <a:buNone/>
            </a:pPr>
            <a:r>
              <a:t/>
            </a:r>
            <a:endParaRPr b="0" i="0" sz="1100" u="none" cap="none" strike="noStrike">
              <a:solidFill>
                <a:schemeClr val="lt1"/>
              </a:solidFill>
              <a:latin typeface="Arial"/>
              <a:ea typeface="Arial"/>
              <a:cs typeface="Arial"/>
              <a:sym typeface="Arial"/>
            </a:endParaRPr>
          </a:p>
          <a:p>
            <a:pPr indent="0" lvl="0" marL="0" marR="0" rtl="0" algn="ctr">
              <a:spcBef>
                <a:spcPts val="0"/>
              </a:spcBef>
              <a:spcAft>
                <a:spcPts val="0"/>
              </a:spcAft>
              <a:buNone/>
            </a:pPr>
            <a:r>
              <a:rPr b="0" i="0" lang="fr-FR" sz="1100" u="none" cap="none" strike="noStrike">
                <a:solidFill>
                  <a:schemeClr val="lt1"/>
                </a:solidFill>
                <a:latin typeface="Arial"/>
                <a:ea typeface="Arial"/>
                <a:cs typeface="Arial"/>
                <a:sym typeface="Arial"/>
              </a:rPr>
              <a:t>Equiper les stagiaires avec les compétences nécessaires pour accompagner le projet de développement d’une structure, gérer son administration, ses ressources et sa communication pour favoriser sa croissance, sa coordination et l'atteinte des objectifs </a:t>
            </a:r>
            <a:endParaRPr/>
          </a:p>
          <a:p>
            <a:pPr indent="0" lvl="0" marL="0" marR="0" rtl="0" algn="ctr">
              <a:spcBef>
                <a:spcPts val="0"/>
              </a:spcBef>
              <a:spcAft>
                <a:spcPts val="0"/>
              </a:spcAft>
              <a:buNone/>
            </a:pPr>
            <a:r>
              <a:rPr b="0" i="0" lang="fr-FR" sz="1100" u="none" cap="none" strike="noStrike">
                <a:solidFill>
                  <a:schemeClr val="lt1"/>
                </a:solidFill>
                <a:latin typeface="Arial"/>
                <a:ea typeface="Arial"/>
                <a:cs typeface="Arial"/>
                <a:sym typeface="Arial"/>
              </a:rPr>
              <a:t>stratégiques. </a:t>
            </a:r>
            <a:endParaRPr/>
          </a:p>
          <a:p>
            <a:pPr indent="0" lvl="0" marL="0" marR="0" rtl="0" algn="ctr">
              <a:spcBef>
                <a:spcPts val="0"/>
              </a:spcBef>
              <a:spcAft>
                <a:spcPts val="0"/>
              </a:spcAft>
              <a:buNone/>
            </a:pPr>
            <a:br>
              <a:rPr b="0" i="0" lang="fr-FR" sz="1100" u="none" cap="none" strike="noStrike">
                <a:solidFill>
                  <a:schemeClr val="lt1"/>
                </a:solidFill>
                <a:latin typeface="Arial"/>
                <a:ea typeface="Arial"/>
                <a:cs typeface="Arial"/>
                <a:sym typeface="Arial"/>
              </a:rPr>
            </a:br>
            <a:r>
              <a:rPr b="0" i="0" lang="fr-FR" sz="1100" u="none" cap="none" strike="noStrike">
                <a:solidFill>
                  <a:schemeClr val="lt1"/>
                </a:solidFill>
                <a:latin typeface="Arial"/>
                <a:ea typeface="Arial"/>
                <a:cs typeface="Arial"/>
                <a:sym typeface="Arial"/>
              </a:rPr>
              <a:t>Consolider les compétences des stagiaires dans la méthodologie de projet adaptée. </a:t>
            </a:r>
            <a:endParaRPr/>
          </a:p>
        </p:txBody>
      </p:sp>
      <p:pic>
        <p:nvPicPr>
          <p:cNvPr id="92" name="Google Shape;92;p1"/>
          <p:cNvPicPr preferRelativeResize="0"/>
          <p:nvPr/>
        </p:nvPicPr>
        <p:blipFill rotWithShape="1">
          <a:blip r:embed="rId5">
            <a:alphaModFix/>
          </a:blip>
          <a:srcRect b="0" l="0" r="0" t="0"/>
          <a:stretch/>
        </p:blipFill>
        <p:spPr>
          <a:xfrm>
            <a:off x="4493" y="5738608"/>
            <a:ext cx="5016521" cy="260879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6" name="Shape 96"/>
        <p:cNvGrpSpPr/>
        <p:nvPr/>
      </p:nvGrpSpPr>
      <p:grpSpPr>
        <a:xfrm>
          <a:off x="0" y="0"/>
          <a:ext cx="0" cy="0"/>
          <a:chOff x="0" y="0"/>
          <a:chExt cx="0" cy="0"/>
        </a:xfrm>
      </p:grpSpPr>
      <p:sp>
        <p:nvSpPr>
          <p:cNvPr id="97" name="Google Shape;97;p2"/>
          <p:cNvSpPr/>
          <p:nvPr/>
        </p:nvSpPr>
        <p:spPr>
          <a:xfrm>
            <a:off x="0" y="7369988"/>
            <a:ext cx="7551340" cy="410192"/>
          </a:xfrm>
          <a:prstGeom prst="rect">
            <a:avLst/>
          </a:prstGeom>
          <a:solidFill>
            <a:srgbClr val="00B0F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8" name="Google Shape;98;p2"/>
          <p:cNvSpPr/>
          <p:nvPr/>
        </p:nvSpPr>
        <p:spPr>
          <a:xfrm>
            <a:off x="8334" y="3992634"/>
            <a:ext cx="7577930" cy="410192"/>
          </a:xfrm>
          <a:prstGeom prst="rect">
            <a:avLst/>
          </a:prstGeom>
          <a:solidFill>
            <a:srgbClr val="00B0F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9" name="Google Shape;99;p2"/>
          <p:cNvSpPr/>
          <p:nvPr/>
        </p:nvSpPr>
        <p:spPr>
          <a:xfrm>
            <a:off x="8334" y="1930400"/>
            <a:ext cx="7551340" cy="410192"/>
          </a:xfrm>
          <a:prstGeom prst="rect">
            <a:avLst/>
          </a:prstGeom>
          <a:solidFill>
            <a:srgbClr val="00B0F0"/>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100" name="Google Shape;100;p2"/>
          <p:cNvPicPr preferRelativeResize="0"/>
          <p:nvPr/>
        </p:nvPicPr>
        <p:blipFill rotWithShape="1">
          <a:blip r:embed="rId3">
            <a:alphaModFix/>
          </a:blip>
          <a:srcRect b="0" l="0" r="0" t="0"/>
          <a:stretch/>
        </p:blipFill>
        <p:spPr>
          <a:xfrm rot="10800000">
            <a:off x="0" y="-88900"/>
            <a:ext cx="7577930" cy="1270000"/>
          </a:xfrm>
          <a:prstGeom prst="rect">
            <a:avLst/>
          </a:prstGeom>
          <a:noFill/>
          <a:ln>
            <a:noFill/>
          </a:ln>
        </p:spPr>
      </p:pic>
      <p:pic>
        <p:nvPicPr>
          <p:cNvPr id="101" name="Google Shape;101;p2"/>
          <p:cNvPicPr preferRelativeResize="0"/>
          <p:nvPr/>
        </p:nvPicPr>
        <p:blipFill rotWithShape="1">
          <a:blip r:embed="rId4">
            <a:alphaModFix/>
          </a:blip>
          <a:srcRect b="0" l="0" r="0" t="0"/>
          <a:stretch/>
        </p:blipFill>
        <p:spPr>
          <a:xfrm>
            <a:off x="2503486" y="-292048"/>
            <a:ext cx="2552700" cy="1531620"/>
          </a:xfrm>
          <a:prstGeom prst="rect">
            <a:avLst/>
          </a:prstGeom>
          <a:noFill/>
          <a:ln>
            <a:noFill/>
          </a:ln>
        </p:spPr>
      </p:pic>
      <p:sp>
        <p:nvSpPr>
          <p:cNvPr id="102" name="Google Shape;102;p2"/>
          <p:cNvSpPr txBox="1"/>
          <p:nvPr/>
        </p:nvSpPr>
        <p:spPr>
          <a:xfrm>
            <a:off x="249236" y="1643044"/>
            <a:ext cx="7061200" cy="2031325"/>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br>
              <a:rPr b="0" i="0" lang="fr-FR" sz="1200" u="none" cap="none" strike="noStrike">
                <a:solidFill>
                  <a:schemeClr val="dk1"/>
                </a:solidFill>
                <a:latin typeface="Arial"/>
                <a:ea typeface="Arial"/>
                <a:cs typeface="Arial"/>
                <a:sym typeface="Arial"/>
              </a:rPr>
            </a:br>
            <a:endParaRPr b="0" i="0" sz="1200" u="none" cap="none" strike="noStrike">
              <a:solidFill>
                <a:schemeClr val="dk1"/>
              </a:solidFill>
              <a:latin typeface="Arial"/>
              <a:ea typeface="Arial"/>
              <a:cs typeface="Arial"/>
              <a:sym typeface="Arial"/>
            </a:endParaRPr>
          </a:p>
          <a:p>
            <a:pPr indent="0" lvl="0" marL="0" marR="0" rtl="0" algn="l">
              <a:spcBef>
                <a:spcPts val="0"/>
              </a:spcBef>
              <a:spcAft>
                <a:spcPts val="0"/>
              </a:spcAft>
              <a:buNone/>
            </a:pPr>
            <a:r>
              <a:rPr b="1" i="0" lang="fr-FR" sz="1400" u="none" cap="none" strike="noStrike">
                <a:solidFill>
                  <a:schemeClr val="dk1"/>
                </a:solidFill>
                <a:latin typeface="Arial"/>
                <a:ea typeface="Arial"/>
                <a:cs typeface="Arial"/>
                <a:sym typeface="Arial"/>
              </a:rPr>
              <a:t>MODULE 1 : Marketing sportif (9 heures) </a:t>
            </a:r>
            <a:endParaRPr/>
          </a:p>
          <a:p>
            <a:pPr indent="0" lvl="0" marL="0" marR="0" rtl="0" algn="ctr">
              <a:spcBef>
                <a:spcPts val="0"/>
              </a:spcBef>
              <a:spcAft>
                <a:spcPts val="0"/>
              </a:spcAft>
              <a:buNone/>
            </a:pPr>
            <a:r>
              <a:t/>
            </a:r>
            <a:endParaRPr sz="1100">
              <a:solidFill>
                <a:schemeClr val="dk1"/>
              </a:solidFill>
              <a:latin typeface="Arial"/>
              <a:ea typeface="Arial"/>
              <a:cs typeface="Arial"/>
              <a:sym typeface="Arial"/>
            </a:endParaRPr>
          </a:p>
          <a:p>
            <a:pPr indent="-69850" lvl="0" marL="0" marR="0" rtl="0" algn="ctr">
              <a:spcBef>
                <a:spcPts val="0"/>
              </a:spcBef>
              <a:spcAft>
                <a:spcPts val="0"/>
              </a:spcAft>
              <a:buClr>
                <a:schemeClr val="dk1"/>
              </a:buClr>
              <a:buSzPts val="1100"/>
              <a:buFont typeface="Arial"/>
              <a:buChar char="•"/>
            </a:pPr>
            <a:r>
              <a:rPr lang="fr-FR" sz="1100">
                <a:solidFill>
                  <a:schemeClr val="dk1"/>
                </a:solidFill>
                <a:latin typeface="Arial"/>
                <a:ea typeface="Arial"/>
                <a:cs typeface="Arial"/>
                <a:sym typeface="Arial"/>
              </a:rPr>
              <a:t> Les principes clés du marketing  et compréhension des principes du marketing du secteur </a:t>
            </a:r>
            <a:endParaRPr/>
          </a:p>
          <a:p>
            <a:pPr indent="0" lvl="0" marL="0" marR="0" rtl="0" algn="ctr">
              <a:spcBef>
                <a:spcPts val="0"/>
              </a:spcBef>
              <a:spcAft>
                <a:spcPts val="0"/>
              </a:spcAft>
              <a:buNone/>
            </a:pPr>
            <a:r>
              <a:t/>
            </a:r>
            <a:endParaRPr sz="1100">
              <a:solidFill>
                <a:schemeClr val="dk1"/>
              </a:solidFill>
              <a:latin typeface="Arial"/>
              <a:ea typeface="Arial"/>
              <a:cs typeface="Arial"/>
              <a:sym typeface="Arial"/>
            </a:endParaRPr>
          </a:p>
          <a:p>
            <a:pPr indent="-69850" lvl="0" marL="0" marR="0" rtl="0" algn="ctr">
              <a:spcBef>
                <a:spcPts val="0"/>
              </a:spcBef>
              <a:spcAft>
                <a:spcPts val="0"/>
              </a:spcAft>
              <a:buClr>
                <a:schemeClr val="dk1"/>
              </a:buClr>
              <a:buSzPts val="1100"/>
              <a:buFont typeface="Arial"/>
              <a:buChar char="•"/>
            </a:pPr>
            <a:r>
              <a:rPr lang="fr-FR" sz="1100">
                <a:solidFill>
                  <a:schemeClr val="dk1"/>
                </a:solidFill>
                <a:latin typeface="Arial"/>
                <a:ea typeface="Arial"/>
                <a:cs typeface="Arial"/>
                <a:sym typeface="Arial"/>
              </a:rPr>
              <a:t> Construction de marque et communication : stratégies de communication adaptées, stratégie de marque, médiatisation, activation et fidélisation. Études de cas : communication réussie</a:t>
            </a:r>
            <a:endParaRPr/>
          </a:p>
          <a:p>
            <a:pPr indent="0" lvl="0" marL="0" marR="0" rtl="0" algn="ctr">
              <a:spcBef>
                <a:spcPts val="0"/>
              </a:spcBef>
              <a:spcAft>
                <a:spcPts val="0"/>
              </a:spcAft>
              <a:buNone/>
            </a:pPr>
            <a:r>
              <a:t/>
            </a:r>
            <a:endParaRPr sz="1100">
              <a:solidFill>
                <a:schemeClr val="dk1"/>
              </a:solidFill>
              <a:latin typeface="Arial"/>
              <a:ea typeface="Arial"/>
              <a:cs typeface="Arial"/>
              <a:sym typeface="Arial"/>
            </a:endParaRPr>
          </a:p>
          <a:p>
            <a:pPr indent="-69850" lvl="0" marL="0" marR="0" rtl="0" algn="ctr">
              <a:spcBef>
                <a:spcPts val="0"/>
              </a:spcBef>
              <a:spcAft>
                <a:spcPts val="0"/>
              </a:spcAft>
              <a:buClr>
                <a:schemeClr val="dk1"/>
              </a:buClr>
              <a:buSzPts val="1100"/>
              <a:buFont typeface="Arial"/>
              <a:buChar char="•"/>
            </a:pPr>
            <a:r>
              <a:rPr lang="fr-FR" sz="1100">
                <a:solidFill>
                  <a:schemeClr val="dk1"/>
                </a:solidFill>
                <a:latin typeface="Arial"/>
                <a:ea typeface="Arial"/>
                <a:cs typeface="Arial"/>
                <a:sym typeface="Arial"/>
              </a:rPr>
              <a:t> Marketing digital et media sociaux : Sensibilisation aux réseaux sociaux, digitalisation et ateliers pratiques sur la création de campagnes digitales réussies </a:t>
            </a:r>
            <a:endParaRPr/>
          </a:p>
        </p:txBody>
      </p:sp>
      <p:sp>
        <p:nvSpPr>
          <p:cNvPr id="103" name="Google Shape;103;p2"/>
          <p:cNvSpPr txBox="1"/>
          <p:nvPr/>
        </p:nvSpPr>
        <p:spPr>
          <a:xfrm>
            <a:off x="253403" y="7428459"/>
            <a:ext cx="7061201" cy="2539157"/>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fr-FR" sz="1400">
                <a:solidFill>
                  <a:schemeClr val="dk1"/>
                </a:solidFill>
                <a:latin typeface="Arial"/>
                <a:ea typeface="Arial"/>
                <a:cs typeface="Arial"/>
                <a:sym typeface="Arial"/>
              </a:rPr>
              <a:t>MODULE 3 : Méthodologie et gestion de projet (11 heures)</a:t>
            </a:r>
            <a:br>
              <a:rPr lang="fr-FR" sz="1400">
                <a:solidFill>
                  <a:schemeClr val="dk1"/>
                </a:solidFill>
                <a:latin typeface="Arial"/>
                <a:ea typeface="Arial"/>
                <a:cs typeface="Arial"/>
                <a:sym typeface="Arial"/>
              </a:rPr>
            </a:br>
            <a:endParaRPr sz="1100">
              <a:solidFill>
                <a:schemeClr val="dk1"/>
              </a:solidFill>
              <a:latin typeface="Arial"/>
              <a:ea typeface="Arial"/>
              <a:cs typeface="Arial"/>
              <a:sym typeface="Arial"/>
            </a:endParaRPr>
          </a:p>
          <a:p>
            <a:pPr indent="-69850" lvl="0" marL="0" marR="0" rtl="0" algn="ctr">
              <a:spcBef>
                <a:spcPts val="0"/>
              </a:spcBef>
              <a:spcAft>
                <a:spcPts val="0"/>
              </a:spcAft>
              <a:buClr>
                <a:schemeClr val="dk1"/>
              </a:buClr>
              <a:buSzPts val="1100"/>
              <a:buFont typeface="Arial"/>
              <a:buChar char="•"/>
            </a:pPr>
            <a:r>
              <a:rPr lang="fr-FR" sz="1100">
                <a:solidFill>
                  <a:schemeClr val="dk1"/>
                </a:solidFill>
                <a:latin typeface="Arial"/>
                <a:ea typeface="Arial"/>
                <a:cs typeface="Arial"/>
                <a:sym typeface="Arial"/>
              </a:rPr>
              <a:t> Événementiel :  Planification, organisation et exécution d'événements réussis</a:t>
            </a:r>
            <a:endParaRPr/>
          </a:p>
          <a:p>
            <a:pPr indent="0" lvl="0" marL="0" marR="0" rtl="0" algn="ctr">
              <a:spcBef>
                <a:spcPts val="0"/>
              </a:spcBef>
              <a:spcAft>
                <a:spcPts val="0"/>
              </a:spcAft>
              <a:buNone/>
            </a:pPr>
            <a:r>
              <a:t/>
            </a:r>
            <a:endParaRPr sz="1100">
              <a:solidFill>
                <a:schemeClr val="dk1"/>
              </a:solidFill>
              <a:latin typeface="Arial"/>
              <a:ea typeface="Arial"/>
              <a:cs typeface="Arial"/>
              <a:sym typeface="Arial"/>
            </a:endParaRPr>
          </a:p>
          <a:p>
            <a:pPr indent="-69850" lvl="0" marL="0" marR="0" rtl="0" algn="ctr">
              <a:spcBef>
                <a:spcPts val="0"/>
              </a:spcBef>
              <a:spcAft>
                <a:spcPts val="0"/>
              </a:spcAft>
              <a:buClr>
                <a:schemeClr val="dk1"/>
              </a:buClr>
              <a:buSzPts val="1100"/>
              <a:buFont typeface="Arial"/>
              <a:buChar char="•"/>
            </a:pPr>
            <a:r>
              <a:rPr lang="fr-FR" sz="1100">
                <a:solidFill>
                  <a:schemeClr val="dk1"/>
                </a:solidFill>
                <a:latin typeface="Arial"/>
                <a:ea typeface="Arial"/>
                <a:cs typeface="Arial"/>
                <a:sym typeface="Arial"/>
              </a:rPr>
              <a:t> Gestion de projet spécifique : diagnostic, conception, pilotage, identification des cibles, budget prévisionnel, comptabilité analytique et évaluation</a:t>
            </a:r>
            <a:br>
              <a:rPr lang="fr-FR" sz="1100">
                <a:solidFill>
                  <a:schemeClr val="dk1"/>
                </a:solidFill>
                <a:latin typeface="Arial"/>
                <a:ea typeface="Arial"/>
                <a:cs typeface="Arial"/>
                <a:sym typeface="Arial"/>
              </a:rPr>
            </a:br>
            <a:endParaRPr sz="1100">
              <a:solidFill>
                <a:schemeClr val="dk1"/>
              </a:solidFill>
              <a:latin typeface="Arial"/>
              <a:ea typeface="Arial"/>
              <a:cs typeface="Arial"/>
              <a:sym typeface="Arial"/>
            </a:endParaRPr>
          </a:p>
          <a:p>
            <a:pPr indent="-69850" lvl="0" marL="0" marR="0" rtl="0" algn="ctr">
              <a:spcBef>
                <a:spcPts val="0"/>
              </a:spcBef>
              <a:spcAft>
                <a:spcPts val="0"/>
              </a:spcAft>
              <a:buClr>
                <a:schemeClr val="dk1"/>
              </a:buClr>
              <a:buSzPts val="1100"/>
              <a:buFont typeface="Arial"/>
              <a:buChar char="•"/>
            </a:pPr>
            <a:r>
              <a:rPr lang="fr-FR" sz="1100">
                <a:solidFill>
                  <a:schemeClr val="dk1"/>
                </a:solidFill>
                <a:latin typeface="Arial"/>
                <a:ea typeface="Arial"/>
                <a:cs typeface="Arial"/>
                <a:sym typeface="Arial"/>
              </a:rPr>
              <a:t> Partenariat et demande de subventions : où trouver un financement, éligibilité, identifier les types de subventions et comment faire les demandes. </a:t>
            </a:r>
            <a:br>
              <a:rPr lang="fr-FR" sz="1100">
                <a:solidFill>
                  <a:schemeClr val="dk1"/>
                </a:solidFill>
                <a:latin typeface="Arial"/>
                <a:ea typeface="Arial"/>
                <a:cs typeface="Arial"/>
                <a:sym typeface="Arial"/>
              </a:rPr>
            </a:br>
            <a:endParaRPr sz="1100">
              <a:solidFill>
                <a:schemeClr val="dk1"/>
              </a:solidFill>
              <a:latin typeface="Arial"/>
              <a:ea typeface="Arial"/>
              <a:cs typeface="Arial"/>
              <a:sym typeface="Arial"/>
            </a:endParaRPr>
          </a:p>
          <a:p>
            <a:pPr indent="-69850" lvl="0" marL="0" marR="0" rtl="0" algn="ctr">
              <a:spcBef>
                <a:spcPts val="0"/>
              </a:spcBef>
              <a:spcAft>
                <a:spcPts val="0"/>
              </a:spcAft>
              <a:buClr>
                <a:schemeClr val="dk1"/>
              </a:buClr>
              <a:buSzPts val="1100"/>
              <a:buFont typeface="Arial"/>
              <a:buChar char="•"/>
            </a:pPr>
            <a:r>
              <a:rPr lang="fr-FR" sz="1100">
                <a:solidFill>
                  <a:schemeClr val="dk1"/>
                </a:solidFill>
                <a:latin typeface="Arial"/>
                <a:ea typeface="Arial"/>
                <a:cs typeface="Arial"/>
                <a:sym typeface="Arial"/>
              </a:rPr>
              <a:t> RSE : Sensibiliser les équipes aux enjeux de la RSE. </a:t>
            </a:r>
            <a:endParaRPr/>
          </a:p>
          <a:p>
            <a:pPr indent="0" lvl="0" marL="0" marR="0" rtl="0" algn="ctr">
              <a:spcBef>
                <a:spcPts val="0"/>
              </a:spcBef>
              <a:spcAft>
                <a:spcPts val="0"/>
              </a:spcAft>
              <a:buNone/>
            </a:pPr>
            <a:r>
              <a:t/>
            </a:r>
            <a:endParaRPr b="1" sz="1100">
              <a:solidFill>
                <a:schemeClr val="dk1"/>
              </a:solidFill>
              <a:latin typeface="Arial"/>
              <a:ea typeface="Arial"/>
              <a:cs typeface="Arial"/>
              <a:sym typeface="Arial"/>
            </a:endParaRPr>
          </a:p>
          <a:p>
            <a:pPr indent="0" lvl="0" marL="0" marR="0" rtl="0" algn="ctr">
              <a:spcBef>
                <a:spcPts val="0"/>
              </a:spcBef>
              <a:spcAft>
                <a:spcPts val="0"/>
              </a:spcAft>
              <a:buNone/>
            </a:pPr>
            <a:r>
              <a:t/>
            </a:r>
            <a:endParaRPr sz="1200">
              <a:solidFill>
                <a:srgbClr val="00B0F0"/>
              </a:solidFill>
              <a:latin typeface="Arial"/>
              <a:ea typeface="Arial"/>
              <a:cs typeface="Arial"/>
              <a:sym typeface="Arial"/>
            </a:endParaRPr>
          </a:p>
          <a:p>
            <a:pPr indent="0" lvl="0" marL="0" marR="0" rtl="0" algn="ctr">
              <a:spcBef>
                <a:spcPts val="0"/>
              </a:spcBef>
              <a:spcAft>
                <a:spcPts val="0"/>
              </a:spcAft>
              <a:buNone/>
            </a:pPr>
            <a:r>
              <a:t/>
            </a:r>
            <a:endParaRPr sz="1200">
              <a:solidFill>
                <a:srgbClr val="00B0F0"/>
              </a:solidFill>
              <a:latin typeface="Arial"/>
              <a:ea typeface="Arial"/>
              <a:cs typeface="Arial"/>
              <a:sym typeface="Arial"/>
            </a:endParaRPr>
          </a:p>
        </p:txBody>
      </p:sp>
      <p:sp>
        <p:nvSpPr>
          <p:cNvPr id="104" name="Google Shape;104;p2"/>
          <p:cNvSpPr txBox="1"/>
          <p:nvPr/>
        </p:nvSpPr>
        <p:spPr>
          <a:xfrm>
            <a:off x="249236" y="4042857"/>
            <a:ext cx="7061201" cy="2769989"/>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fr-FR" sz="1400">
                <a:solidFill>
                  <a:schemeClr val="dk1"/>
                </a:solidFill>
                <a:latin typeface="Arial"/>
                <a:ea typeface="Arial"/>
                <a:cs typeface="Arial"/>
                <a:sym typeface="Arial"/>
              </a:rPr>
              <a:t>MODULE 2 : Gestion de structure et management (15 heures)</a:t>
            </a:r>
            <a:br>
              <a:rPr lang="fr-FR" sz="1400">
                <a:solidFill>
                  <a:schemeClr val="dk1"/>
                </a:solidFill>
                <a:latin typeface="Arial"/>
                <a:ea typeface="Arial"/>
                <a:cs typeface="Arial"/>
                <a:sym typeface="Arial"/>
              </a:rPr>
            </a:br>
            <a:endParaRPr sz="1400">
              <a:solidFill>
                <a:schemeClr val="dk1"/>
              </a:solidFill>
              <a:latin typeface="Arial"/>
              <a:ea typeface="Arial"/>
              <a:cs typeface="Arial"/>
              <a:sym typeface="Arial"/>
            </a:endParaRPr>
          </a:p>
          <a:p>
            <a:pPr indent="0" lvl="0" marL="0" marR="0" rtl="0" algn="ctr">
              <a:spcBef>
                <a:spcPts val="0"/>
              </a:spcBef>
              <a:spcAft>
                <a:spcPts val="0"/>
              </a:spcAft>
              <a:buNone/>
            </a:pPr>
            <a:r>
              <a:t/>
            </a:r>
            <a:endParaRPr sz="1400">
              <a:solidFill>
                <a:schemeClr val="dk1"/>
              </a:solidFill>
              <a:latin typeface="Arial"/>
              <a:ea typeface="Arial"/>
              <a:cs typeface="Arial"/>
              <a:sym typeface="Arial"/>
            </a:endParaRPr>
          </a:p>
          <a:p>
            <a:pPr indent="-69850" lvl="0" marL="0" marR="0" rtl="0" algn="ctr">
              <a:spcBef>
                <a:spcPts val="0"/>
              </a:spcBef>
              <a:spcAft>
                <a:spcPts val="0"/>
              </a:spcAft>
              <a:buClr>
                <a:schemeClr val="dk1"/>
              </a:buClr>
              <a:buSzPts val="1100"/>
              <a:buFont typeface="Arial"/>
              <a:buChar char="•"/>
            </a:pPr>
            <a:r>
              <a:rPr lang="fr-FR" sz="1100">
                <a:solidFill>
                  <a:schemeClr val="dk1"/>
                </a:solidFill>
                <a:latin typeface="Arial"/>
                <a:ea typeface="Arial"/>
                <a:cs typeface="Arial"/>
                <a:sym typeface="Arial"/>
              </a:rPr>
              <a:t> Approche juridique, financière et fiscale : les obligations juridiques et fiscales à connaitre. Composante et élaboration d’un budget prévisionnel de structure (fonctionnement, investissement et trésorerie)</a:t>
            </a:r>
            <a:endParaRPr/>
          </a:p>
          <a:p>
            <a:pPr indent="0" lvl="0" marL="0" marR="0" rtl="0" algn="ctr">
              <a:spcBef>
                <a:spcPts val="0"/>
              </a:spcBef>
              <a:spcAft>
                <a:spcPts val="0"/>
              </a:spcAft>
              <a:buNone/>
            </a:pPr>
            <a:r>
              <a:t/>
            </a:r>
            <a:endParaRPr sz="1100">
              <a:solidFill>
                <a:schemeClr val="dk1"/>
              </a:solidFill>
              <a:latin typeface="Arial"/>
              <a:ea typeface="Arial"/>
              <a:cs typeface="Arial"/>
              <a:sym typeface="Arial"/>
            </a:endParaRPr>
          </a:p>
          <a:p>
            <a:pPr indent="-69850" lvl="0" marL="0" marR="0" rtl="0" algn="ctr">
              <a:spcBef>
                <a:spcPts val="0"/>
              </a:spcBef>
              <a:spcAft>
                <a:spcPts val="0"/>
              </a:spcAft>
              <a:buClr>
                <a:schemeClr val="dk1"/>
              </a:buClr>
              <a:buSzPts val="1100"/>
              <a:buFont typeface="Arial"/>
              <a:buChar char="•"/>
            </a:pPr>
            <a:r>
              <a:rPr lang="fr-FR" sz="1100">
                <a:solidFill>
                  <a:schemeClr val="dk1"/>
                </a:solidFill>
                <a:latin typeface="Arial"/>
                <a:ea typeface="Arial"/>
                <a:cs typeface="Arial"/>
                <a:sym typeface="Arial"/>
              </a:rPr>
              <a:t> Développement économique et commercial : professionnalisation, monétisation, diversification de l’offre, amélioration des infrastructures et investissement. </a:t>
            </a:r>
            <a:br>
              <a:rPr lang="fr-FR" sz="1100">
                <a:solidFill>
                  <a:schemeClr val="dk1"/>
                </a:solidFill>
                <a:latin typeface="Arial"/>
                <a:ea typeface="Arial"/>
                <a:cs typeface="Arial"/>
                <a:sym typeface="Arial"/>
              </a:rPr>
            </a:br>
            <a:endParaRPr sz="1100">
              <a:solidFill>
                <a:schemeClr val="dk1"/>
              </a:solidFill>
              <a:latin typeface="Arial"/>
              <a:ea typeface="Arial"/>
              <a:cs typeface="Arial"/>
              <a:sym typeface="Arial"/>
            </a:endParaRPr>
          </a:p>
          <a:p>
            <a:pPr indent="-69850" lvl="0" marL="0" marR="0" rtl="0" algn="ctr">
              <a:spcBef>
                <a:spcPts val="0"/>
              </a:spcBef>
              <a:spcAft>
                <a:spcPts val="0"/>
              </a:spcAft>
              <a:buClr>
                <a:schemeClr val="dk1"/>
              </a:buClr>
              <a:buSzPts val="1100"/>
              <a:buFont typeface="Arial"/>
              <a:buChar char="•"/>
            </a:pPr>
            <a:r>
              <a:rPr lang="fr-FR" sz="1100">
                <a:solidFill>
                  <a:schemeClr val="dk1"/>
                </a:solidFill>
                <a:latin typeface="Arial"/>
                <a:ea typeface="Arial"/>
                <a:cs typeface="Arial"/>
                <a:sym typeface="Arial"/>
              </a:rPr>
              <a:t> Gestion et animation des ressources humaines : recrutement, gestion prévisionnelle de l'emploi et des compétences. Mise à disposition d’outils de gestion et de d’organisation interne. </a:t>
            </a:r>
            <a:br>
              <a:rPr lang="fr-FR" sz="1100">
                <a:solidFill>
                  <a:schemeClr val="dk1"/>
                </a:solidFill>
                <a:latin typeface="Arial"/>
                <a:ea typeface="Arial"/>
                <a:cs typeface="Arial"/>
                <a:sym typeface="Arial"/>
              </a:rPr>
            </a:br>
            <a:endParaRPr sz="1100">
              <a:solidFill>
                <a:schemeClr val="dk1"/>
              </a:solidFill>
              <a:latin typeface="Arial"/>
              <a:ea typeface="Arial"/>
              <a:cs typeface="Arial"/>
              <a:sym typeface="Arial"/>
            </a:endParaRPr>
          </a:p>
          <a:p>
            <a:pPr indent="-69850" lvl="0" marL="0" marR="0" rtl="0" algn="ctr">
              <a:spcBef>
                <a:spcPts val="0"/>
              </a:spcBef>
              <a:spcAft>
                <a:spcPts val="0"/>
              </a:spcAft>
              <a:buClr>
                <a:schemeClr val="dk1"/>
              </a:buClr>
              <a:buSzPts val="1100"/>
              <a:buFont typeface="Arial"/>
              <a:buChar char="•"/>
            </a:pPr>
            <a:r>
              <a:rPr lang="fr-FR" sz="1100">
                <a:solidFill>
                  <a:schemeClr val="dk1"/>
                </a:solidFill>
                <a:latin typeface="Arial"/>
                <a:ea typeface="Arial"/>
                <a:cs typeface="Arial"/>
                <a:sym typeface="Arial"/>
              </a:rPr>
              <a:t> Comptabilité et gestion administrative : de la gestion du quotidien, à la sensibilisation au plan comptable, aux opérations courantes et de fin d’exercice. Introduction à la comptabilité spécifique de l’activité. Cas pratiques sur les opérations courantes.</a:t>
            </a:r>
            <a:endParaRPr/>
          </a:p>
        </p:txBody>
      </p:sp>
      <p:sp>
        <p:nvSpPr>
          <p:cNvPr id="105" name="Google Shape;105;p2"/>
          <p:cNvSpPr txBox="1"/>
          <p:nvPr/>
        </p:nvSpPr>
        <p:spPr>
          <a:xfrm>
            <a:off x="1708149" y="908447"/>
            <a:ext cx="4178300" cy="92333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br>
              <a:rPr lang="fr-FR" sz="1800">
                <a:solidFill>
                  <a:srgbClr val="00B0F0"/>
                </a:solidFill>
                <a:latin typeface="Arial"/>
                <a:ea typeface="Arial"/>
                <a:cs typeface="Arial"/>
                <a:sym typeface="Arial"/>
              </a:rPr>
            </a:br>
            <a:endParaRPr sz="1800">
              <a:solidFill>
                <a:srgbClr val="00B0F0"/>
              </a:solidFill>
              <a:latin typeface="Arial"/>
              <a:ea typeface="Arial"/>
              <a:cs typeface="Arial"/>
              <a:sym typeface="Arial"/>
            </a:endParaRPr>
          </a:p>
          <a:p>
            <a:pPr indent="0" lvl="0" marL="0" marR="0" rtl="0" algn="ctr">
              <a:spcBef>
                <a:spcPts val="0"/>
              </a:spcBef>
              <a:spcAft>
                <a:spcPts val="0"/>
              </a:spcAft>
              <a:buNone/>
            </a:pPr>
            <a:r>
              <a:rPr b="1" lang="fr-FR" sz="1800">
                <a:solidFill>
                  <a:srgbClr val="00B0F0"/>
                </a:solidFill>
                <a:latin typeface="Arial"/>
                <a:ea typeface="Arial"/>
                <a:cs typeface="Arial"/>
                <a:sym typeface="Arial"/>
              </a:rPr>
              <a:t>PROGRAMME DE LA FORMATION</a:t>
            </a:r>
            <a:endParaRPr sz="1800">
              <a:solidFill>
                <a:srgbClr val="00B0F0"/>
              </a:solidFill>
              <a:latin typeface="Arial"/>
              <a:ea typeface="Arial"/>
              <a:cs typeface="Arial"/>
              <a:sym typeface="Arial"/>
            </a:endParaRPr>
          </a:p>
        </p:txBody>
      </p:sp>
      <p:pic>
        <p:nvPicPr>
          <p:cNvPr id="106" name="Google Shape;106;p2"/>
          <p:cNvPicPr preferRelativeResize="0"/>
          <p:nvPr/>
        </p:nvPicPr>
        <p:blipFill rotWithShape="1">
          <a:blip r:embed="rId3">
            <a:alphaModFix/>
          </a:blip>
          <a:srcRect b="0" l="0" r="0" t="0"/>
          <a:stretch/>
        </p:blipFill>
        <p:spPr>
          <a:xfrm rot="10800000">
            <a:off x="-20255" y="9626598"/>
            <a:ext cx="7606518" cy="1065213"/>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0" name="Shape 110"/>
        <p:cNvGrpSpPr/>
        <p:nvPr/>
      </p:nvGrpSpPr>
      <p:grpSpPr>
        <a:xfrm>
          <a:off x="0" y="0"/>
          <a:ext cx="0" cy="0"/>
          <a:chOff x="0" y="0"/>
          <a:chExt cx="0" cy="0"/>
        </a:xfrm>
      </p:grpSpPr>
      <p:pic>
        <p:nvPicPr>
          <p:cNvPr id="111" name="Google Shape;111;p3"/>
          <p:cNvPicPr preferRelativeResize="0"/>
          <p:nvPr/>
        </p:nvPicPr>
        <p:blipFill rotWithShape="1">
          <a:blip r:embed="rId3">
            <a:alphaModFix/>
          </a:blip>
          <a:srcRect b="0" l="0" r="0" t="0"/>
          <a:stretch/>
        </p:blipFill>
        <p:spPr>
          <a:xfrm rot="10800000">
            <a:off x="-5" y="0"/>
            <a:ext cx="7579927" cy="1320800"/>
          </a:xfrm>
          <a:prstGeom prst="rect">
            <a:avLst/>
          </a:prstGeom>
          <a:noFill/>
          <a:ln>
            <a:noFill/>
          </a:ln>
        </p:spPr>
      </p:pic>
      <p:pic>
        <p:nvPicPr>
          <p:cNvPr id="112" name="Google Shape;112;p3"/>
          <p:cNvPicPr preferRelativeResize="0"/>
          <p:nvPr/>
        </p:nvPicPr>
        <p:blipFill rotWithShape="1">
          <a:blip r:embed="rId4">
            <a:alphaModFix/>
          </a:blip>
          <a:srcRect b="0" l="0" r="0" t="0"/>
          <a:stretch/>
        </p:blipFill>
        <p:spPr>
          <a:xfrm>
            <a:off x="2414317" y="-134938"/>
            <a:ext cx="2426232" cy="1455739"/>
          </a:xfrm>
          <a:prstGeom prst="rect">
            <a:avLst/>
          </a:prstGeom>
          <a:noFill/>
          <a:ln>
            <a:noFill/>
          </a:ln>
        </p:spPr>
      </p:pic>
      <p:sp>
        <p:nvSpPr>
          <p:cNvPr id="113" name="Google Shape;113;p3"/>
          <p:cNvSpPr txBox="1"/>
          <p:nvPr/>
        </p:nvSpPr>
        <p:spPr>
          <a:xfrm>
            <a:off x="3789958" y="1580810"/>
            <a:ext cx="3085810" cy="621708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br>
              <a:rPr lang="fr-FR" sz="1100">
                <a:solidFill>
                  <a:srgbClr val="000000"/>
                </a:solidFill>
                <a:latin typeface="Arial"/>
                <a:ea typeface="Arial"/>
                <a:cs typeface="Arial"/>
                <a:sym typeface="Arial"/>
              </a:rPr>
            </a:br>
            <a:endParaRPr sz="1100">
              <a:solidFill>
                <a:srgbClr val="000000"/>
              </a:solidFill>
              <a:latin typeface="Arial"/>
              <a:ea typeface="Arial"/>
              <a:cs typeface="Arial"/>
              <a:sym typeface="Arial"/>
            </a:endParaRPr>
          </a:p>
          <a:p>
            <a:pPr indent="0" lvl="0" marL="0" marR="0" rtl="0" algn="ctr">
              <a:spcBef>
                <a:spcPts val="0"/>
              </a:spcBef>
              <a:spcAft>
                <a:spcPts val="0"/>
              </a:spcAft>
              <a:buNone/>
            </a:pPr>
            <a:r>
              <a:rPr b="1" lang="fr-FR" sz="1100">
                <a:solidFill>
                  <a:srgbClr val="00B0F0"/>
                </a:solidFill>
                <a:latin typeface="Arial"/>
                <a:ea typeface="Arial"/>
                <a:cs typeface="Arial"/>
                <a:sym typeface="Arial"/>
              </a:rPr>
              <a:t>MÉTHODES ET SUPPORTS PÉDAGOGIQUES </a:t>
            </a:r>
            <a:endParaRPr sz="1100">
              <a:solidFill>
                <a:srgbClr val="00B0F0"/>
              </a:solidFill>
              <a:latin typeface="Arial"/>
              <a:ea typeface="Arial"/>
              <a:cs typeface="Arial"/>
              <a:sym typeface="Arial"/>
            </a:endParaRPr>
          </a:p>
          <a:p>
            <a:pPr indent="0" lvl="0" marL="0" marR="0" rtl="0" algn="ctr">
              <a:spcBef>
                <a:spcPts val="0"/>
              </a:spcBef>
              <a:spcAft>
                <a:spcPts val="0"/>
              </a:spcAft>
              <a:buNone/>
            </a:pPr>
            <a:r>
              <a:t/>
            </a:r>
            <a:endParaRPr sz="1100">
              <a:solidFill>
                <a:srgbClr val="000000"/>
              </a:solidFill>
              <a:latin typeface="Arial"/>
              <a:ea typeface="Arial"/>
              <a:cs typeface="Arial"/>
              <a:sym typeface="Arial"/>
            </a:endParaRPr>
          </a:p>
          <a:p>
            <a:pPr indent="0" lvl="0" marL="0" marR="0" rtl="0" algn="ctr">
              <a:spcBef>
                <a:spcPts val="0"/>
              </a:spcBef>
              <a:spcAft>
                <a:spcPts val="0"/>
              </a:spcAft>
              <a:buNone/>
            </a:pPr>
            <a:r>
              <a:rPr lang="fr-FR" sz="1200">
                <a:solidFill>
                  <a:srgbClr val="000000"/>
                </a:solidFill>
                <a:latin typeface="Arial"/>
                <a:ea typeface="Arial"/>
                <a:cs typeface="Arial"/>
                <a:sym typeface="Arial"/>
              </a:rPr>
              <a:t>Exposés théoriques, mises en situation pratiques, temps d’échanges entre formateurs et stagiaires, ateliers, travail de groupe. </a:t>
            </a:r>
            <a:br>
              <a:rPr lang="fr-FR" sz="1200">
                <a:solidFill>
                  <a:srgbClr val="000000"/>
                </a:solidFill>
                <a:latin typeface="Arial"/>
                <a:ea typeface="Arial"/>
                <a:cs typeface="Arial"/>
                <a:sym typeface="Arial"/>
              </a:rPr>
            </a:br>
            <a:endParaRPr sz="1200">
              <a:solidFill>
                <a:srgbClr val="000000"/>
              </a:solidFill>
              <a:latin typeface="Arial"/>
              <a:ea typeface="Arial"/>
              <a:cs typeface="Arial"/>
              <a:sym typeface="Arial"/>
            </a:endParaRPr>
          </a:p>
          <a:p>
            <a:pPr indent="0" lvl="0" marL="0" marR="0" rtl="0" algn="ctr">
              <a:spcBef>
                <a:spcPts val="0"/>
              </a:spcBef>
              <a:spcAft>
                <a:spcPts val="0"/>
              </a:spcAft>
              <a:buNone/>
            </a:pPr>
            <a:r>
              <a:rPr lang="fr-FR" sz="1200">
                <a:solidFill>
                  <a:srgbClr val="000000"/>
                </a:solidFill>
                <a:latin typeface="Arial"/>
                <a:ea typeface="Arial"/>
                <a:cs typeface="Arial"/>
                <a:sym typeface="Arial"/>
              </a:rPr>
              <a:t>Supports pédagogiques sous forme de diaporamas, documentations remises aux stagiaires (clés USB)</a:t>
            </a:r>
            <a:endParaRPr/>
          </a:p>
          <a:p>
            <a:pPr indent="0" lvl="0" marL="0" marR="0" rtl="0" algn="ctr">
              <a:spcBef>
                <a:spcPts val="0"/>
              </a:spcBef>
              <a:spcAft>
                <a:spcPts val="0"/>
              </a:spcAft>
              <a:buNone/>
            </a:pPr>
            <a:r>
              <a:t/>
            </a:r>
            <a:endParaRPr sz="1100">
              <a:solidFill>
                <a:srgbClr val="000000"/>
              </a:solidFill>
              <a:latin typeface="Arial"/>
              <a:ea typeface="Arial"/>
              <a:cs typeface="Arial"/>
              <a:sym typeface="Arial"/>
            </a:endParaRPr>
          </a:p>
          <a:p>
            <a:pPr indent="0" lvl="0" marL="0" marR="0" rtl="0" algn="ctr">
              <a:spcBef>
                <a:spcPts val="0"/>
              </a:spcBef>
              <a:spcAft>
                <a:spcPts val="0"/>
              </a:spcAft>
              <a:buNone/>
            </a:pPr>
            <a:r>
              <a:t/>
            </a:r>
            <a:endParaRPr sz="1100">
              <a:solidFill>
                <a:srgbClr val="000000"/>
              </a:solidFill>
              <a:latin typeface="Arial"/>
              <a:ea typeface="Arial"/>
              <a:cs typeface="Arial"/>
              <a:sym typeface="Arial"/>
            </a:endParaRPr>
          </a:p>
          <a:p>
            <a:pPr indent="0" lvl="0" marL="0" marR="0" rtl="0" algn="ctr">
              <a:spcBef>
                <a:spcPts val="0"/>
              </a:spcBef>
              <a:spcAft>
                <a:spcPts val="0"/>
              </a:spcAft>
              <a:buNone/>
            </a:pPr>
            <a:r>
              <a:t/>
            </a:r>
            <a:endParaRPr sz="1100">
              <a:solidFill>
                <a:srgbClr val="000000"/>
              </a:solidFill>
              <a:latin typeface="Arial"/>
              <a:ea typeface="Arial"/>
              <a:cs typeface="Arial"/>
              <a:sym typeface="Arial"/>
            </a:endParaRPr>
          </a:p>
          <a:p>
            <a:pPr indent="0" lvl="0" marL="0" marR="0" rtl="0" algn="ctr">
              <a:spcBef>
                <a:spcPts val="0"/>
              </a:spcBef>
              <a:spcAft>
                <a:spcPts val="0"/>
              </a:spcAft>
              <a:buNone/>
            </a:pPr>
            <a:r>
              <a:t/>
            </a:r>
            <a:endParaRPr b="1" sz="1100">
              <a:solidFill>
                <a:srgbClr val="000000"/>
              </a:solidFill>
              <a:latin typeface="Arial"/>
              <a:ea typeface="Arial"/>
              <a:cs typeface="Arial"/>
              <a:sym typeface="Arial"/>
            </a:endParaRPr>
          </a:p>
          <a:p>
            <a:pPr indent="0" lvl="0" marL="0" marR="0" rtl="0" algn="ctr">
              <a:spcBef>
                <a:spcPts val="0"/>
              </a:spcBef>
              <a:spcAft>
                <a:spcPts val="0"/>
              </a:spcAft>
              <a:buNone/>
            </a:pPr>
            <a:r>
              <a:rPr b="1" lang="fr-FR" sz="1100">
                <a:solidFill>
                  <a:srgbClr val="00B0F0"/>
                </a:solidFill>
                <a:latin typeface="Arial"/>
                <a:ea typeface="Arial"/>
                <a:cs typeface="Arial"/>
                <a:sym typeface="Arial"/>
              </a:rPr>
              <a:t>MODALITÉS D’ÉVALUATION </a:t>
            </a:r>
            <a:br>
              <a:rPr lang="fr-FR" sz="1100">
                <a:solidFill>
                  <a:srgbClr val="000000"/>
                </a:solidFill>
                <a:latin typeface="Arial"/>
                <a:ea typeface="Arial"/>
                <a:cs typeface="Arial"/>
                <a:sym typeface="Arial"/>
              </a:rPr>
            </a:br>
            <a:endParaRPr sz="1100">
              <a:solidFill>
                <a:srgbClr val="000000"/>
              </a:solidFill>
              <a:latin typeface="Arial"/>
              <a:ea typeface="Arial"/>
              <a:cs typeface="Arial"/>
              <a:sym typeface="Arial"/>
            </a:endParaRPr>
          </a:p>
          <a:p>
            <a:pPr indent="0" lvl="0" marL="0" marR="0" rtl="0" algn="ctr">
              <a:spcBef>
                <a:spcPts val="0"/>
              </a:spcBef>
              <a:spcAft>
                <a:spcPts val="0"/>
              </a:spcAft>
              <a:buNone/>
            </a:pPr>
            <a:r>
              <a:rPr lang="fr-FR" sz="1200">
                <a:solidFill>
                  <a:srgbClr val="000000"/>
                </a:solidFill>
                <a:latin typeface="Arial"/>
                <a:ea typeface="Arial"/>
                <a:cs typeface="Arial"/>
                <a:sym typeface="Arial"/>
              </a:rPr>
              <a:t>Évaluations formatives : QCM, comptes rendus... </a:t>
            </a:r>
            <a:endParaRPr/>
          </a:p>
          <a:p>
            <a:pPr indent="0" lvl="0" marL="0" marR="0" rtl="0" algn="ctr">
              <a:spcBef>
                <a:spcPts val="0"/>
              </a:spcBef>
              <a:spcAft>
                <a:spcPts val="0"/>
              </a:spcAft>
              <a:buNone/>
            </a:pPr>
            <a:r>
              <a:rPr lang="fr-FR" sz="1200">
                <a:solidFill>
                  <a:srgbClr val="000000"/>
                </a:solidFill>
                <a:latin typeface="Arial"/>
                <a:ea typeface="Arial"/>
                <a:cs typeface="Arial"/>
                <a:sym typeface="Arial"/>
              </a:rPr>
              <a:t>Évaluations sommatives : QCM, comptes rendus... </a:t>
            </a:r>
            <a:endParaRPr/>
          </a:p>
          <a:p>
            <a:pPr indent="0" lvl="0" marL="0" marR="0" rtl="0" algn="ctr">
              <a:spcBef>
                <a:spcPts val="0"/>
              </a:spcBef>
              <a:spcAft>
                <a:spcPts val="0"/>
              </a:spcAft>
              <a:buNone/>
            </a:pPr>
            <a:r>
              <a:rPr lang="fr-FR" sz="1200">
                <a:solidFill>
                  <a:srgbClr val="000000"/>
                </a:solidFill>
                <a:latin typeface="Arial"/>
                <a:ea typeface="Arial"/>
                <a:cs typeface="Arial"/>
                <a:sym typeface="Arial"/>
              </a:rPr>
              <a:t>Évaluation de satisfaction</a:t>
            </a:r>
            <a:br>
              <a:rPr lang="fr-FR" sz="1100">
                <a:solidFill>
                  <a:srgbClr val="000000"/>
                </a:solidFill>
                <a:latin typeface="Arial"/>
                <a:ea typeface="Arial"/>
                <a:cs typeface="Arial"/>
                <a:sym typeface="Arial"/>
              </a:rPr>
            </a:br>
            <a:endParaRPr sz="1100">
              <a:solidFill>
                <a:srgbClr val="000000"/>
              </a:solidFill>
              <a:latin typeface="Arial"/>
              <a:ea typeface="Arial"/>
              <a:cs typeface="Arial"/>
              <a:sym typeface="Arial"/>
            </a:endParaRPr>
          </a:p>
          <a:p>
            <a:pPr indent="0" lvl="0" marL="0" marR="0" rtl="0" algn="ctr">
              <a:spcBef>
                <a:spcPts val="0"/>
              </a:spcBef>
              <a:spcAft>
                <a:spcPts val="0"/>
              </a:spcAft>
              <a:buNone/>
            </a:pPr>
            <a:r>
              <a:t/>
            </a:r>
            <a:endParaRPr b="1" sz="1100">
              <a:solidFill>
                <a:srgbClr val="000000"/>
              </a:solidFill>
              <a:latin typeface="Arial"/>
              <a:ea typeface="Arial"/>
              <a:cs typeface="Arial"/>
              <a:sym typeface="Arial"/>
            </a:endParaRPr>
          </a:p>
          <a:p>
            <a:pPr indent="0" lvl="0" marL="0" marR="0" rtl="0" algn="ctr">
              <a:spcBef>
                <a:spcPts val="0"/>
              </a:spcBef>
              <a:spcAft>
                <a:spcPts val="0"/>
              </a:spcAft>
              <a:buNone/>
            </a:pPr>
            <a:r>
              <a:rPr b="1" lang="fr-FR" sz="1100">
                <a:solidFill>
                  <a:srgbClr val="00B0F0"/>
                </a:solidFill>
                <a:latin typeface="Arial"/>
                <a:ea typeface="Arial"/>
                <a:cs typeface="Arial"/>
                <a:sym typeface="Arial"/>
              </a:rPr>
              <a:t>DURÉE DE LA FORMATION </a:t>
            </a:r>
            <a:endParaRPr sz="1100">
              <a:solidFill>
                <a:srgbClr val="00B0F0"/>
              </a:solidFill>
              <a:latin typeface="Arial"/>
              <a:ea typeface="Arial"/>
              <a:cs typeface="Arial"/>
              <a:sym typeface="Arial"/>
            </a:endParaRPr>
          </a:p>
          <a:p>
            <a:pPr indent="0" lvl="0" marL="0" marR="0" rtl="0" algn="ctr">
              <a:spcBef>
                <a:spcPts val="0"/>
              </a:spcBef>
              <a:spcAft>
                <a:spcPts val="0"/>
              </a:spcAft>
              <a:buNone/>
            </a:pPr>
            <a:r>
              <a:t/>
            </a:r>
            <a:endParaRPr sz="1100">
              <a:solidFill>
                <a:srgbClr val="000000"/>
              </a:solidFill>
              <a:latin typeface="Arial"/>
              <a:ea typeface="Arial"/>
              <a:cs typeface="Arial"/>
              <a:sym typeface="Arial"/>
            </a:endParaRPr>
          </a:p>
          <a:p>
            <a:pPr indent="0" lvl="0" marL="0" marR="0" rtl="0" algn="ctr">
              <a:spcBef>
                <a:spcPts val="0"/>
              </a:spcBef>
              <a:spcAft>
                <a:spcPts val="0"/>
              </a:spcAft>
              <a:buNone/>
            </a:pPr>
            <a:r>
              <a:rPr lang="fr-FR" sz="1100">
                <a:solidFill>
                  <a:srgbClr val="000000"/>
                </a:solidFill>
                <a:latin typeface="Arial"/>
                <a:ea typeface="Arial"/>
                <a:cs typeface="Arial"/>
                <a:sym typeface="Arial"/>
              </a:rPr>
              <a:t>Cette formation se déroule sur une période totale de 35h</a:t>
            </a:r>
            <a:endParaRPr/>
          </a:p>
          <a:p>
            <a:pPr indent="0" lvl="0" marL="0" marR="0" rtl="0" algn="ctr">
              <a:spcBef>
                <a:spcPts val="0"/>
              </a:spcBef>
              <a:spcAft>
                <a:spcPts val="0"/>
              </a:spcAft>
              <a:buNone/>
            </a:pPr>
            <a:r>
              <a:rPr lang="fr-FR" sz="1100">
                <a:solidFill>
                  <a:srgbClr val="000000"/>
                </a:solidFill>
                <a:latin typeface="Arial"/>
                <a:ea typeface="Arial"/>
                <a:cs typeface="Arial"/>
                <a:sym typeface="Arial"/>
              </a:rPr>
              <a:t>(évaluation comprise).</a:t>
            </a:r>
            <a:endParaRPr/>
          </a:p>
          <a:p>
            <a:pPr indent="0" lvl="0" marL="0" marR="0" rtl="0" algn="ctr">
              <a:spcBef>
                <a:spcPts val="0"/>
              </a:spcBef>
              <a:spcAft>
                <a:spcPts val="0"/>
              </a:spcAft>
              <a:buNone/>
            </a:pPr>
            <a:r>
              <a:rPr lang="fr-FR" sz="1100">
                <a:solidFill>
                  <a:srgbClr val="000000"/>
                </a:solidFill>
                <a:latin typeface="Arial"/>
                <a:ea typeface="Arial"/>
                <a:cs typeface="Arial"/>
                <a:sym typeface="Arial"/>
              </a:rPr>
              <a:t>OU</a:t>
            </a:r>
            <a:endParaRPr/>
          </a:p>
          <a:p>
            <a:pPr indent="0" lvl="0" marL="0" marR="0" rtl="0" algn="ctr">
              <a:spcBef>
                <a:spcPts val="0"/>
              </a:spcBef>
              <a:spcAft>
                <a:spcPts val="0"/>
              </a:spcAft>
              <a:buNone/>
            </a:pPr>
            <a:r>
              <a:rPr lang="fr-FR" sz="1100">
                <a:solidFill>
                  <a:srgbClr val="000000"/>
                </a:solidFill>
                <a:latin typeface="Arial"/>
                <a:ea typeface="Arial"/>
                <a:cs typeface="Arial"/>
                <a:sym typeface="Arial"/>
              </a:rPr>
              <a:t>Module 1 : 9h</a:t>
            </a:r>
            <a:endParaRPr/>
          </a:p>
          <a:p>
            <a:pPr indent="0" lvl="0" marL="0" marR="0" rtl="0" algn="ctr">
              <a:spcBef>
                <a:spcPts val="0"/>
              </a:spcBef>
              <a:spcAft>
                <a:spcPts val="0"/>
              </a:spcAft>
              <a:buNone/>
            </a:pPr>
            <a:r>
              <a:rPr lang="fr-FR" sz="1100">
                <a:solidFill>
                  <a:srgbClr val="000000"/>
                </a:solidFill>
                <a:latin typeface="Arial"/>
                <a:ea typeface="Arial"/>
                <a:cs typeface="Arial"/>
                <a:sym typeface="Arial"/>
              </a:rPr>
              <a:t>Module 2 : 15h</a:t>
            </a:r>
            <a:endParaRPr/>
          </a:p>
          <a:p>
            <a:pPr indent="0" lvl="0" marL="0" marR="0" rtl="0" algn="ctr">
              <a:spcBef>
                <a:spcPts val="0"/>
              </a:spcBef>
              <a:spcAft>
                <a:spcPts val="0"/>
              </a:spcAft>
              <a:buNone/>
            </a:pPr>
            <a:r>
              <a:rPr lang="fr-FR" sz="1100">
                <a:solidFill>
                  <a:srgbClr val="000000"/>
                </a:solidFill>
                <a:latin typeface="Arial"/>
                <a:ea typeface="Arial"/>
                <a:cs typeface="Arial"/>
                <a:sym typeface="Arial"/>
              </a:rPr>
              <a:t>Module 3 : 11h</a:t>
            </a:r>
            <a:endParaRPr/>
          </a:p>
        </p:txBody>
      </p:sp>
      <p:pic>
        <p:nvPicPr>
          <p:cNvPr id="114" name="Google Shape;114;p3"/>
          <p:cNvPicPr preferRelativeResize="0"/>
          <p:nvPr/>
        </p:nvPicPr>
        <p:blipFill rotWithShape="1">
          <a:blip r:embed="rId3">
            <a:alphaModFix/>
          </a:blip>
          <a:srcRect b="0" l="0" r="0" t="0"/>
          <a:stretch/>
        </p:blipFill>
        <p:spPr>
          <a:xfrm rot="10800000">
            <a:off x="-6" y="9626599"/>
            <a:ext cx="7579927" cy="1065213"/>
          </a:xfrm>
          <a:prstGeom prst="rect">
            <a:avLst/>
          </a:prstGeom>
          <a:noFill/>
          <a:ln>
            <a:noFill/>
          </a:ln>
        </p:spPr>
      </p:pic>
      <p:sp>
        <p:nvSpPr>
          <p:cNvPr id="115" name="Google Shape;115;p3"/>
          <p:cNvSpPr txBox="1"/>
          <p:nvPr/>
        </p:nvSpPr>
        <p:spPr>
          <a:xfrm>
            <a:off x="371476" y="1898045"/>
            <a:ext cx="3085810" cy="520142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fr-FR" sz="1100">
                <a:solidFill>
                  <a:srgbClr val="00B0F0"/>
                </a:solidFill>
                <a:latin typeface="Arial"/>
                <a:ea typeface="Arial"/>
                <a:cs typeface="Arial"/>
                <a:sym typeface="Arial"/>
              </a:rPr>
              <a:t>PRÉREQUIS ET PUBLIC</a:t>
            </a:r>
            <a:br>
              <a:rPr lang="fr-FR" sz="1100">
                <a:solidFill>
                  <a:srgbClr val="000000"/>
                </a:solidFill>
                <a:latin typeface="Arial"/>
                <a:ea typeface="Arial"/>
                <a:cs typeface="Arial"/>
                <a:sym typeface="Arial"/>
              </a:rPr>
            </a:br>
            <a:endParaRPr sz="1100">
              <a:solidFill>
                <a:srgbClr val="000000"/>
              </a:solidFill>
              <a:latin typeface="Arial"/>
              <a:ea typeface="Arial"/>
              <a:cs typeface="Arial"/>
              <a:sym typeface="Arial"/>
            </a:endParaRPr>
          </a:p>
          <a:p>
            <a:pPr indent="0" lvl="0" marL="0" marR="0" rtl="0" algn="ctr">
              <a:spcBef>
                <a:spcPts val="0"/>
              </a:spcBef>
              <a:spcAft>
                <a:spcPts val="0"/>
              </a:spcAft>
              <a:buNone/>
            </a:pPr>
            <a:r>
              <a:rPr lang="fr-FR" sz="1200">
                <a:solidFill>
                  <a:srgbClr val="000000"/>
                </a:solidFill>
                <a:latin typeface="Arial"/>
                <a:ea typeface="Arial"/>
                <a:cs typeface="Arial"/>
                <a:sym typeface="Arial"/>
              </a:rPr>
              <a:t>Chefs de projet en prise de fonction ou souhaitant valider leurs pratiques, coordinateurs et membres d'une équipe projet, chargés de mission,</a:t>
            </a:r>
            <a:endParaRPr/>
          </a:p>
          <a:p>
            <a:pPr indent="0" lvl="0" marL="0" marR="0" rtl="0" algn="ctr">
              <a:spcBef>
                <a:spcPts val="0"/>
              </a:spcBef>
              <a:spcAft>
                <a:spcPts val="0"/>
              </a:spcAft>
              <a:buNone/>
            </a:pPr>
            <a:r>
              <a:rPr lang="fr-FR" sz="1200">
                <a:solidFill>
                  <a:srgbClr val="000000"/>
                </a:solidFill>
                <a:latin typeface="Arial"/>
                <a:ea typeface="Arial"/>
                <a:cs typeface="Arial"/>
                <a:sym typeface="Arial"/>
              </a:rPr>
              <a:t>commanditaires de projet, toute personne impliquée</a:t>
            </a:r>
            <a:endParaRPr/>
          </a:p>
          <a:p>
            <a:pPr indent="0" lvl="0" marL="0" marR="0" rtl="0" algn="ctr">
              <a:spcBef>
                <a:spcPts val="0"/>
              </a:spcBef>
              <a:spcAft>
                <a:spcPts val="0"/>
              </a:spcAft>
              <a:buNone/>
            </a:pPr>
            <a:r>
              <a:rPr lang="fr-FR" sz="1200">
                <a:solidFill>
                  <a:srgbClr val="000000"/>
                </a:solidFill>
                <a:latin typeface="Arial"/>
                <a:ea typeface="Arial"/>
                <a:cs typeface="Arial"/>
                <a:sym typeface="Arial"/>
              </a:rPr>
              <a:t>dans la réalisation d'un projet. </a:t>
            </a:r>
            <a:endParaRPr/>
          </a:p>
          <a:p>
            <a:pPr indent="0" lvl="0" marL="0" marR="0" rtl="0" algn="ctr">
              <a:spcBef>
                <a:spcPts val="0"/>
              </a:spcBef>
              <a:spcAft>
                <a:spcPts val="0"/>
              </a:spcAft>
              <a:buNone/>
            </a:pPr>
            <a:r>
              <a:rPr lang="fr-FR" sz="1200">
                <a:solidFill>
                  <a:srgbClr val="000000"/>
                </a:solidFill>
                <a:latin typeface="Arial"/>
                <a:ea typeface="Arial"/>
                <a:cs typeface="Arial"/>
                <a:sym typeface="Arial"/>
              </a:rPr>
              <a:t>Être équipé d’un ordinateur connecté à internet, équipé d’un micro et de sorties audio.</a:t>
            </a:r>
            <a:endParaRPr/>
          </a:p>
          <a:p>
            <a:pPr indent="0" lvl="0" marL="0" marR="0" rtl="0" algn="ctr">
              <a:spcBef>
                <a:spcPts val="0"/>
              </a:spcBef>
              <a:spcAft>
                <a:spcPts val="0"/>
              </a:spcAft>
              <a:buNone/>
            </a:pPr>
            <a:br>
              <a:rPr lang="fr-FR" sz="1200">
                <a:solidFill>
                  <a:srgbClr val="000000"/>
                </a:solidFill>
                <a:latin typeface="Arial"/>
                <a:ea typeface="Arial"/>
                <a:cs typeface="Arial"/>
                <a:sym typeface="Arial"/>
              </a:rPr>
            </a:br>
            <a:endParaRPr sz="1100">
              <a:solidFill>
                <a:srgbClr val="000000"/>
              </a:solidFill>
              <a:latin typeface="Arial"/>
              <a:ea typeface="Arial"/>
              <a:cs typeface="Arial"/>
              <a:sym typeface="Arial"/>
            </a:endParaRPr>
          </a:p>
          <a:p>
            <a:pPr indent="0" lvl="0" marL="0" marR="0" rtl="0" algn="ctr">
              <a:spcBef>
                <a:spcPts val="0"/>
              </a:spcBef>
              <a:spcAft>
                <a:spcPts val="0"/>
              </a:spcAft>
              <a:buNone/>
            </a:pPr>
            <a:r>
              <a:rPr b="1" lang="fr-FR" sz="1100">
                <a:solidFill>
                  <a:srgbClr val="00B0F0"/>
                </a:solidFill>
                <a:latin typeface="Arial"/>
                <a:ea typeface="Arial"/>
                <a:cs typeface="Arial"/>
                <a:sym typeface="Arial"/>
              </a:rPr>
              <a:t>MODALITÉS ET DÉLAI D’ACCÈS </a:t>
            </a:r>
            <a:endParaRPr sz="1100">
              <a:solidFill>
                <a:srgbClr val="00B0F0"/>
              </a:solidFill>
              <a:latin typeface="Arial"/>
              <a:ea typeface="Arial"/>
              <a:cs typeface="Arial"/>
              <a:sym typeface="Arial"/>
            </a:endParaRPr>
          </a:p>
          <a:p>
            <a:pPr indent="0" lvl="0" marL="0" marR="0" rtl="0" algn="ctr">
              <a:spcBef>
                <a:spcPts val="0"/>
              </a:spcBef>
              <a:spcAft>
                <a:spcPts val="0"/>
              </a:spcAft>
              <a:buNone/>
            </a:pPr>
            <a:r>
              <a:t/>
            </a:r>
            <a:endParaRPr sz="1100">
              <a:solidFill>
                <a:srgbClr val="000000"/>
              </a:solidFill>
              <a:latin typeface="Arial"/>
              <a:ea typeface="Arial"/>
              <a:cs typeface="Arial"/>
              <a:sym typeface="Arial"/>
            </a:endParaRPr>
          </a:p>
          <a:p>
            <a:pPr indent="0" lvl="0" marL="0" marR="0" rtl="0" algn="ctr">
              <a:spcBef>
                <a:spcPts val="0"/>
              </a:spcBef>
              <a:spcAft>
                <a:spcPts val="0"/>
              </a:spcAft>
              <a:buNone/>
            </a:pPr>
            <a:r>
              <a:rPr lang="fr-FR" sz="1200">
                <a:solidFill>
                  <a:srgbClr val="000000"/>
                </a:solidFill>
                <a:latin typeface="Arial"/>
                <a:ea typeface="Arial"/>
                <a:cs typeface="Arial"/>
                <a:sym typeface="Arial"/>
              </a:rPr>
              <a:t>Jusqu’à 2 mois après signature de la convention de formation. </a:t>
            </a:r>
            <a:endParaRPr/>
          </a:p>
          <a:p>
            <a:pPr indent="0" lvl="0" marL="0" marR="0" rtl="0" algn="ctr">
              <a:spcBef>
                <a:spcPts val="0"/>
              </a:spcBef>
              <a:spcAft>
                <a:spcPts val="0"/>
              </a:spcAft>
              <a:buNone/>
            </a:pPr>
            <a:r>
              <a:t/>
            </a:r>
            <a:endParaRPr sz="1100">
              <a:solidFill>
                <a:srgbClr val="000000"/>
              </a:solidFill>
              <a:latin typeface="Arial"/>
              <a:ea typeface="Arial"/>
              <a:cs typeface="Arial"/>
              <a:sym typeface="Arial"/>
            </a:endParaRPr>
          </a:p>
          <a:p>
            <a:pPr indent="0" lvl="0" marL="0" marR="0" rtl="0" algn="ctr">
              <a:spcBef>
                <a:spcPts val="0"/>
              </a:spcBef>
              <a:spcAft>
                <a:spcPts val="0"/>
              </a:spcAft>
              <a:buNone/>
            </a:pPr>
            <a:r>
              <a:t/>
            </a:r>
            <a:endParaRPr b="1" sz="1100">
              <a:solidFill>
                <a:srgbClr val="000000"/>
              </a:solidFill>
              <a:latin typeface="Arial"/>
              <a:ea typeface="Arial"/>
              <a:cs typeface="Arial"/>
              <a:sym typeface="Arial"/>
            </a:endParaRPr>
          </a:p>
          <a:p>
            <a:pPr indent="0" lvl="0" marL="0" marR="0" rtl="0" algn="ctr">
              <a:spcBef>
                <a:spcPts val="0"/>
              </a:spcBef>
              <a:spcAft>
                <a:spcPts val="0"/>
              </a:spcAft>
              <a:buNone/>
            </a:pPr>
            <a:r>
              <a:t/>
            </a:r>
            <a:endParaRPr b="1" sz="1100">
              <a:solidFill>
                <a:srgbClr val="000000"/>
              </a:solidFill>
              <a:latin typeface="Arial"/>
              <a:ea typeface="Arial"/>
              <a:cs typeface="Arial"/>
              <a:sym typeface="Arial"/>
            </a:endParaRPr>
          </a:p>
          <a:p>
            <a:pPr indent="0" lvl="0" marL="0" marR="0" rtl="0" algn="ctr">
              <a:spcBef>
                <a:spcPts val="0"/>
              </a:spcBef>
              <a:spcAft>
                <a:spcPts val="0"/>
              </a:spcAft>
              <a:buNone/>
            </a:pPr>
            <a:r>
              <a:rPr b="1" lang="fr-FR" sz="1100">
                <a:solidFill>
                  <a:srgbClr val="00B0F0"/>
                </a:solidFill>
                <a:latin typeface="Arial"/>
                <a:ea typeface="Arial"/>
                <a:cs typeface="Arial"/>
                <a:sym typeface="Arial"/>
              </a:rPr>
              <a:t>ACCESSIBILITÉ</a:t>
            </a:r>
            <a:br>
              <a:rPr lang="fr-FR" sz="1100">
                <a:solidFill>
                  <a:srgbClr val="000000"/>
                </a:solidFill>
                <a:latin typeface="Arial"/>
                <a:ea typeface="Arial"/>
                <a:cs typeface="Arial"/>
                <a:sym typeface="Arial"/>
              </a:rPr>
            </a:br>
            <a:endParaRPr sz="1100">
              <a:solidFill>
                <a:srgbClr val="000000"/>
              </a:solidFill>
              <a:latin typeface="Arial"/>
              <a:ea typeface="Arial"/>
              <a:cs typeface="Arial"/>
              <a:sym typeface="Arial"/>
            </a:endParaRPr>
          </a:p>
          <a:p>
            <a:pPr indent="0" lvl="0" marL="0" marR="0" rtl="0" algn="ctr">
              <a:spcBef>
                <a:spcPts val="0"/>
              </a:spcBef>
              <a:spcAft>
                <a:spcPts val="0"/>
              </a:spcAft>
              <a:buNone/>
            </a:pPr>
            <a:r>
              <a:rPr lang="fr-FR" sz="1100">
                <a:solidFill>
                  <a:srgbClr val="000000"/>
                </a:solidFill>
                <a:latin typeface="Arial"/>
                <a:ea typeface="Arial"/>
                <a:cs typeface="Arial"/>
                <a:sym typeface="Arial"/>
              </a:rPr>
              <a:t>La formation est accessible aux personnes en situation de handicap. </a:t>
            </a:r>
            <a:endParaRPr/>
          </a:p>
          <a:p>
            <a:pPr indent="0" lvl="0" marL="0" marR="0" rtl="0" algn="ctr">
              <a:spcBef>
                <a:spcPts val="0"/>
              </a:spcBef>
              <a:spcAft>
                <a:spcPts val="0"/>
              </a:spcAft>
              <a:buNone/>
            </a:pPr>
            <a:r>
              <a:rPr lang="fr-FR" sz="1100">
                <a:solidFill>
                  <a:srgbClr val="000000"/>
                </a:solidFill>
                <a:latin typeface="Arial"/>
                <a:ea typeface="Arial"/>
                <a:cs typeface="Arial"/>
                <a:sym typeface="Arial"/>
              </a:rPr>
              <a:t>Nos intervenants adaptent les rythmes, temps de formations et les modalités pédagogiques en fonction des différentes situations de handicap.</a:t>
            </a:r>
            <a:endParaRPr/>
          </a:p>
        </p:txBody>
      </p:sp>
      <p:sp>
        <p:nvSpPr>
          <p:cNvPr id="116" name="Google Shape;116;p3"/>
          <p:cNvSpPr txBox="1"/>
          <p:nvPr/>
        </p:nvSpPr>
        <p:spPr>
          <a:xfrm>
            <a:off x="1878012" y="9979381"/>
            <a:ext cx="3803650" cy="261610"/>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fr-FR" sz="1100">
                <a:solidFill>
                  <a:schemeClr val="dk1"/>
                </a:solidFill>
                <a:latin typeface="Arial"/>
                <a:ea typeface="Arial"/>
                <a:cs typeface="Arial"/>
                <a:sym typeface="Arial"/>
              </a:rPr>
              <a:t>Contact : 06 12 02 69 59 – contact@cf2s.art</a:t>
            </a:r>
            <a:endParaRPr sz="1100">
              <a:solidFill>
                <a:schemeClr val="dk1"/>
              </a:solidFill>
              <a:latin typeface="Arial"/>
              <a:ea typeface="Arial"/>
              <a:cs typeface="Arial"/>
              <a:sym typeface="Arial"/>
            </a:endParaRPr>
          </a:p>
        </p:txBody>
      </p:sp>
      <p:sp>
        <p:nvSpPr>
          <p:cNvPr id="117" name="Google Shape;117;p3"/>
          <p:cNvSpPr txBox="1"/>
          <p:nvPr/>
        </p:nvSpPr>
        <p:spPr>
          <a:xfrm>
            <a:off x="3779837" y="7907708"/>
            <a:ext cx="3085811" cy="1892826"/>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fr-FR" sz="1100">
                <a:solidFill>
                  <a:srgbClr val="000000"/>
                </a:solidFill>
                <a:latin typeface="Arial"/>
                <a:ea typeface="Arial"/>
                <a:cs typeface="Arial"/>
                <a:sym typeface="Arial"/>
              </a:rPr>
              <a:t> </a:t>
            </a:r>
            <a:r>
              <a:rPr b="1" lang="fr-FR" sz="1100">
                <a:solidFill>
                  <a:srgbClr val="00B0F0"/>
                </a:solidFill>
                <a:latin typeface="Arial"/>
                <a:ea typeface="Arial"/>
                <a:cs typeface="Arial"/>
                <a:sym typeface="Arial"/>
              </a:rPr>
              <a:t>COÛT</a:t>
            </a:r>
            <a:r>
              <a:rPr b="1" lang="fr-FR" sz="1100">
                <a:solidFill>
                  <a:srgbClr val="000000"/>
                </a:solidFill>
                <a:latin typeface="Arial"/>
                <a:ea typeface="Arial"/>
                <a:cs typeface="Arial"/>
                <a:sym typeface="Arial"/>
              </a:rPr>
              <a:t> </a:t>
            </a:r>
            <a:endParaRPr b="1" sz="1100">
              <a:solidFill>
                <a:srgbClr val="000000"/>
              </a:solidFill>
              <a:latin typeface="Arial"/>
              <a:ea typeface="Arial"/>
              <a:cs typeface="Arial"/>
              <a:sym typeface="Arial"/>
            </a:endParaRPr>
          </a:p>
          <a:p>
            <a:pPr indent="0" lvl="0" marL="0" marR="0" rtl="0" algn="ctr">
              <a:spcBef>
                <a:spcPts val="0"/>
              </a:spcBef>
              <a:spcAft>
                <a:spcPts val="0"/>
              </a:spcAft>
              <a:buNone/>
            </a:pPr>
            <a:r>
              <a:t/>
            </a:r>
            <a:endParaRPr sz="1800">
              <a:solidFill>
                <a:srgbClr val="000000"/>
              </a:solidFill>
              <a:latin typeface="Arial"/>
              <a:ea typeface="Arial"/>
              <a:cs typeface="Arial"/>
              <a:sym typeface="Arial"/>
            </a:endParaRPr>
          </a:p>
          <a:p>
            <a:pPr indent="0" lvl="0" marL="0" marR="0" rtl="0" algn="ctr">
              <a:spcBef>
                <a:spcPts val="0"/>
              </a:spcBef>
              <a:spcAft>
                <a:spcPts val="0"/>
              </a:spcAft>
              <a:buNone/>
            </a:pPr>
            <a:r>
              <a:rPr lang="fr-FR" sz="1100">
                <a:solidFill>
                  <a:srgbClr val="000000"/>
                </a:solidFill>
                <a:latin typeface="Arial"/>
                <a:ea typeface="Arial"/>
                <a:cs typeface="Arial"/>
                <a:sym typeface="Arial"/>
              </a:rPr>
              <a:t>Coût pédagogique formation complète : 875 € Net de taxe </a:t>
            </a:r>
            <a:endParaRPr/>
          </a:p>
          <a:p>
            <a:pPr indent="0" lvl="0" marL="0" marR="0" rtl="0" algn="ctr">
              <a:spcBef>
                <a:spcPts val="0"/>
              </a:spcBef>
              <a:spcAft>
                <a:spcPts val="0"/>
              </a:spcAft>
              <a:buNone/>
            </a:pPr>
            <a:br>
              <a:rPr lang="fr-FR" sz="1100">
                <a:solidFill>
                  <a:srgbClr val="000000"/>
                </a:solidFill>
                <a:latin typeface="Arial"/>
                <a:ea typeface="Arial"/>
                <a:cs typeface="Arial"/>
                <a:sym typeface="Arial"/>
              </a:rPr>
            </a:br>
            <a:r>
              <a:rPr lang="fr-FR" sz="1100">
                <a:solidFill>
                  <a:srgbClr val="000000"/>
                </a:solidFill>
                <a:latin typeface="Arial"/>
                <a:ea typeface="Arial"/>
                <a:cs typeface="Arial"/>
                <a:sym typeface="Arial"/>
              </a:rPr>
              <a:t>Module 1 : 225 €</a:t>
            </a:r>
            <a:endParaRPr/>
          </a:p>
          <a:p>
            <a:pPr indent="0" lvl="0" marL="0" marR="0" rtl="0" algn="ctr">
              <a:spcBef>
                <a:spcPts val="0"/>
              </a:spcBef>
              <a:spcAft>
                <a:spcPts val="0"/>
              </a:spcAft>
              <a:buNone/>
            </a:pPr>
            <a:r>
              <a:rPr lang="fr-FR" sz="1100">
                <a:solidFill>
                  <a:srgbClr val="000000"/>
                </a:solidFill>
                <a:latin typeface="Arial"/>
                <a:ea typeface="Arial"/>
                <a:cs typeface="Arial"/>
                <a:sym typeface="Arial"/>
              </a:rPr>
              <a:t>Module 2 : 375 €</a:t>
            </a:r>
            <a:endParaRPr sz="1100">
              <a:solidFill>
                <a:srgbClr val="000000"/>
              </a:solidFill>
              <a:latin typeface="Arial"/>
              <a:ea typeface="Arial"/>
              <a:cs typeface="Arial"/>
              <a:sym typeface="Arial"/>
            </a:endParaRPr>
          </a:p>
          <a:p>
            <a:pPr indent="0" lvl="0" marL="0" marR="0" rtl="0" algn="ctr">
              <a:spcBef>
                <a:spcPts val="0"/>
              </a:spcBef>
              <a:spcAft>
                <a:spcPts val="0"/>
              </a:spcAft>
              <a:buNone/>
            </a:pPr>
            <a:r>
              <a:rPr lang="fr-FR" sz="1100">
                <a:solidFill>
                  <a:srgbClr val="000000"/>
                </a:solidFill>
                <a:latin typeface="Arial"/>
                <a:ea typeface="Arial"/>
                <a:cs typeface="Arial"/>
                <a:sym typeface="Arial"/>
              </a:rPr>
              <a:t>Module 3 : 275 €</a:t>
            </a:r>
            <a:endParaRPr/>
          </a:p>
          <a:p>
            <a:pPr indent="0" lvl="0" marL="0" marR="0" rtl="0" algn="ctr">
              <a:spcBef>
                <a:spcPts val="0"/>
              </a:spcBef>
              <a:spcAft>
                <a:spcPts val="0"/>
              </a:spcAft>
              <a:buNone/>
            </a:pPr>
            <a:r>
              <a:rPr lang="fr-FR" sz="1100">
                <a:solidFill>
                  <a:srgbClr val="000000"/>
                </a:solidFill>
                <a:latin typeface="Arial"/>
                <a:ea typeface="Arial"/>
                <a:cs typeface="Arial"/>
                <a:sym typeface="Arial"/>
              </a:rPr>
              <a:t>Net de taxe </a:t>
            </a:r>
            <a:endParaRPr/>
          </a:p>
          <a:p>
            <a:pPr indent="0" lvl="0" marL="0" marR="0" rtl="0" algn="ctr">
              <a:spcBef>
                <a:spcPts val="0"/>
              </a:spcBef>
              <a:spcAft>
                <a:spcPts val="0"/>
              </a:spcAft>
              <a:buNone/>
            </a:pPr>
            <a:r>
              <a:t/>
            </a:r>
            <a:endParaRPr sz="1100">
              <a:solidFill>
                <a:srgbClr val="000000"/>
              </a:solidFill>
              <a:latin typeface="Arial"/>
              <a:ea typeface="Arial"/>
              <a:cs typeface="Arial"/>
              <a:sym typeface="Arial"/>
            </a:endParaRPr>
          </a:p>
        </p:txBody>
      </p:sp>
      <p:sp>
        <p:nvSpPr>
          <p:cNvPr id="118" name="Google Shape;118;p3"/>
          <p:cNvSpPr txBox="1"/>
          <p:nvPr/>
        </p:nvSpPr>
        <p:spPr>
          <a:xfrm>
            <a:off x="-21697" y="7452251"/>
            <a:ext cx="3791414" cy="600164"/>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1" lang="fr-FR" sz="1100">
                <a:solidFill>
                  <a:srgbClr val="00B0F0"/>
                </a:solidFill>
                <a:latin typeface="Arial"/>
                <a:ea typeface="Arial"/>
                <a:cs typeface="Arial"/>
                <a:sym typeface="Arial"/>
              </a:rPr>
              <a:t>LIEU DE FORMATION</a:t>
            </a:r>
            <a:endParaRPr/>
          </a:p>
          <a:p>
            <a:pPr indent="0" lvl="0" marL="0" marR="0" rtl="0" algn="ctr">
              <a:spcBef>
                <a:spcPts val="0"/>
              </a:spcBef>
              <a:spcAft>
                <a:spcPts val="0"/>
              </a:spcAft>
              <a:buNone/>
            </a:pPr>
            <a:r>
              <a:t/>
            </a:r>
            <a:endParaRPr sz="1100">
              <a:solidFill>
                <a:srgbClr val="000000"/>
              </a:solidFill>
              <a:latin typeface="Arial"/>
              <a:ea typeface="Arial"/>
              <a:cs typeface="Arial"/>
              <a:sym typeface="Arial"/>
            </a:endParaRPr>
          </a:p>
          <a:p>
            <a:pPr indent="0" lvl="0" marL="0" marR="0" rtl="0" algn="ctr">
              <a:spcBef>
                <a:spcPts val="0"/>
              </a:spcBef>
              <a:spcAft>
                <a:spcPts val="0"/>
              </a:spcAft>
              <a:buNone/>
            </a:pPr>
            <a:r>
              <a:rPr lang="fr-FR" sz="1100">
                <a:solidFill>
                  <a:srgbClr val="000000"/>
                </a:solidFill>
                <a:latin typeface="Arial"/>
                <a:ea typeface="Arial"/>
                <a:cs typeface="Arial"/>
                <a:sym typeface="Arial"/>
              </a:rPr>
              <a:t> Intra structure et distanciel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hème Office">
  <a:themeElements>
    <a:clrScheme name="Thème 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2024-04-05T08:45:33Z</dcterms:created>
  <dc:creator>sofyan carletta</dc:creator>
</cp:coreProperties>
</file>